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9144000" cy="5143500" type="screen16x9"/>
  <p:notesSz cx="9144000" cy="5143500"/>
  <p:embeddedFontLst>
    <p:embeddedFont>
      <p:font typeface="Calibri" panose="020F0502020204030204"/>
      <p:regular r:id="rId14"/>
    </p:embeddedFont>
    <p:embeddedFont>
      <p:font typeface="EB Garamond" panose="02000502000000000000"/>
      <p:regular r:id="rId15"/>
    </p:embeddedFont>
  </p:embeddedFontLst>
  <p:defaultTextStyle>
    <a:defPPr>
      <a:defRPr lang="en-US"/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lang="en-US" sz="1400" b="0" i="0" u="none" strike="noStrike" cap="none" dirty="0">
        <a:solidFill>
          <a:srgbClr val="000000"/>
        </a:solidFill>
        <a:latin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rtlCol="0"/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rtlCol="0"/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rtlCol="0"/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rtlCol="0"/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rtlCol="0"/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rtlCol="0"/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rtlCol="0"/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;p214" descr="Diagram&#10;&#10;Description automatically generated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4141"/>
            <a:ext cx="9144000" cy="51352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8;p214"/>
          <p:cNvCxnSpPr/>
          <p:nvPr/>
        </p:nvCxnSpPr>
        <p:spPr>
          <a:xfrm>
            <a:off x="343814" y="3257405"/>
            <a:ext cx="527042" cy="0"/>
          </a:xfrm>
          <a:prstGeom prst="line">
            <a:avLst/>
          </a:prstGeom>
          <a:noFill/>
          <a:ln w="28575" cap="flat">
            <a:solidFill>
              <a:srgbClr val="22366A"/>
            </a:solidFill>
            <a:prstDash val="solid"/>
            <a:round/>
          </a:ln>
        </p:spPr>
      </p:cxnSp>
      <p:sp>
        <p:nvSpPr>
          <p:cNvPr id="4" name="Google Shape;9;p214"/>
          <p:cNvSpPr>
            <a:spLocks noGrp="1"/>
          </p:cNvSpPr>
          <p:nvPr>
            <p:ph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6;p22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7;p222"/>
          <p:cNvSpPr>
            <a:spLocks noGrp="1"/>
          </p:cNvSpPr>
          <p:nvPr>
            <p:ph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Google Shape;88;p222"/>
          <p:cNvSpPr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89;p222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90;p222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689;p31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690;p313"/>
          <p:cNvGrpSpPr/>
          <p:nvPr/>
        </p:nvGrpSpPr>
        <p:grpSpPr>
          <a:xfrm>
            <a:off x="3907491" y="3547977"/>
            <a:ext cx="1329018" cy="71717"/>
            <a:chOff x="3907491" y="3547977"/>
            <a:chExt cx="1329018" cy="71717"/>
          </a:xfrm>
        </p:grpSpPr>
        <p:sp>
          <p:nvSpPr>
            <p:cNvPr id="5" name="Google Shape;1691;p313"/>
            <p:cNvSpPr/>
            <p:nvPr/>
          </p:nvSpPr>
          <p:spPr>
            <a:xfrm>
              <a:off x="46059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" name="Google Shape;1692;p313"/>
            <p:cNvSpPr/>
            <p:nvPr/>
          </p:nvSpPr>
          <p:spPr>
            <a:xfrm>
              <a:off x="4466290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Google Shape;1693;p313"/>
            <p:cNvSpPr/>
            <p:nvPr/>
          </p:nvSpPr>
          <p:spPr>
            <a:xfrm>
              <a:off x="43265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" name="Google Shape;1694;p313"/>
            <p:cNvSpPr/>
            <p:nvPr/>
          </p:nvSpPr>
          <p:spPr>
            <a:xfrm>
              <a:off x="41868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" name="Google Shape;1695;p313"/>
            <p:cNvSpPr/>
            <p:nvPr/>
          </p:nvSpPr>
          <p:spPr>
            <a:xfrm>
              <a:off x="40471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" name="Google Shape;1696;p313"/>
            <p:cNvSpPr/>
            <p:nvPr/>
          </p:nvSpPr>
          <p:spPr>
            <a:xfrm>
              <a:off x="39074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1" name="Google Shape;1697;p313"/>
            <p:cNvSpPr/>
            <p:nvPr/>
          </p:nvSpPr>
          <p:spPr>
            <a:xfrm>
              <a:off x="5164790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2" name="Google Shape;1698;p313"/>
            <p:cNvSpPr/>
            <p:nvPr/>
          </p:nvSpPr>
          <p:spPr>
            <a:xfrm>
              <a:off x="50250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3" name="Google Shape;1699;p313"/>
            <p:cNvSpPr/>
            <p:nvPr/>
          </p:nvSpPr>
          <p:spPr>
            <a:xfrm>
              <a:off x="48853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" name="Google Shape;1700;p313"/>
            <p:cNvSpPr/>
            <p:nvPr/>
          </p:nvSpPr>
          <p:spPr>
            <a:xfrm>
              <a:off x="47456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15" name="Google Shape;1701;p313"/>
          <p:cNvSpPr>
            <a:spLocks noGrp="1"/>
          </p:cNvSpPr>
          <p:nvPr>
            <p:ph type="body"/>
          </p:nvPr>
        </p:nvSpPr>
        <p:spPr>
          <a:xfrm>
            <a:off x="688974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704;p314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05;p314"/>
          <p:cNvGrpSpPr/>
          <p:nvPr/>
        </p:nvGrpSpPr>
        <p:grpSpPr>
          <a:xfrm>
            <a:off x="3907491" y="3547977"/>
            <a:ext cx="1329018" cy="71717"/>
            <a:chOff x="3837640" y="2865532"/>
            <a:chExt cx="1329018" cy="71717"/>
          </a:xfrm>
        </p:grpSpPr>
        <p:sp>
          <p:nvSpPr>
            <p:cNvPr id="5" name="Google Shape;1706;p314"/>
            <p:cNvSpPr/>
            <p:nvPr/>
          </p:nvSpPr>
          <p:spPr>
            <a:xfrm>
              <a:off x="45361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" name="Google Shape;1707;p314"/>
            <p:cNvSpPr/>
            <p:nvPr/>
          </p:nvSpPr>
          <p:spPr>
            <a:xfrm>
              <a:off x="43964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Google Shape;1708;p314"/>
            <p:cNvSpPr/>
            <p:nvPr/>
          </p:nvSpPr>
          <p:spPr>
            <a:xfrm>
              <a:off x="42567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" name="Google Shape;1709;p314"/>
            <p:cNvSpPr/>
            <p:nvPr/>
          </p:nvSpPr>
          <p:spPr>
            <a:xfrm>
              <a:off x="41170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" name="Google Shape;1710;p314"/>
            <p:cNvSpPr/>
            <p:nvPr/>
          </p:nvSpPr>
          <p:spPr>
            <a:xfrm>
              <a:off x="3977339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" name="Google Shape;1711;p314"/>
            <p:cNvSpPr/>
            <p:nvPr/>
          </p:nvSpPr>
          <p:spPr>
            <a:xfrm>
              <a:off x="38376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1" name="Google Shape;1712;p314"/>
            <p:cNvSpPr/>
            <p:nvPr/>
          </p:nvSpPr>
          <p:spPr>
            <a:xfrm>
              <a:off x="50949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2" name="Google Shape;1713;p314"/>
            <p:cNvSpPr/>
            <p:nvPr/>
          </p:nvSpPr>
          <p:spPr>
            <a:xfrm>
              <a:off x="49552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3" name="Google Shape;1714;p314"/>
            <p:cNvSpPr/>
            <p:nvPr/>
          </p:nvSpPr>
          <p:spPr>
            <a:xfrm>
              <a:off x="4815539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" name="Google Shape;1715;p314"/>
            <p:cNvSpPr/>
            <p:nvPr/>
          </p:nvSpPr>
          <p:spPr>
            <a:xfrm>
              <a:off x="46758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15" name="Google Shape;1716;p314"/>
          <p:cNvSpPr>
            <a:spLocks noGrp="1"/>
          </p:cNvSpPr>
          <p:nvPr>
            <p:ph type="body"/>
          </p:nvPr>
        </p:nvSpPr>
        <p:spPr>
          <a:xfrm>
            <a:off x="688974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chemeClr val="accen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18;p315" descr="Background pattern&#10;&#10;Description automatically generated with medium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19;p315" descr="A group of people sitting at a table&#10;&#10;Description automatically generated with low confidence"/>
          <p:cNvPicPr/>
          <p:nvPr/>
        </p:nvPicPr>
        <p:blipFill>
          <a:blip r:embed="rId3" cstate="print"/>
          <a:srcRect l="11613" t="29182"/>
          <a:stretch>
            <a:fillRect/>
          </a:stretch>
        </p:blipFill>
        <p:spPr>
          <a:xfrm>
            <a:off x="4864308" y="0"/>
            <a:ext cx="4279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20;p315" descr="Shape&#10;&#10;Description automatically generated with low confidence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>
            <a:solidFill>
              <a:srgbClr val="31538F"/>
            </a:solidFill>
            <a:prstDash val="solid"/>
            <a:miter lim="800000"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7" name="Google Shape;1723;p315"/>
          <p:cNvSpPr>
            <a:spLocks noGrp="1"/>
          </p:cNvSpPr>
          <p:nvPr>
            <p:ph type="title" idx="10"/>
          </p:nvPr>
        </p:nvSpPr>
        <p:spPr>
          <a:xfrm>
            <a:off x="387873" y="1377776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20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724;p315"/>
          <p:cNvSpPr>
            <a:spLocks noGrp="1"/>
          </p:cNvSpPr>
          <p:nvPr>
            <p:ph type="body" idx="11"/>
          </p:nvPr>
        </p:nvSpPr>
        <p:spPr>
          <a:xfrm>
            <a:off x="387873" y="1985160"/>
            <a:ext cx="4343205" cy="18192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26;p316" descr="Background pattern&#10;&#10;Description automatically generated"/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27;p316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28;p316"/>
          <p:cNvGrpSpPr/>
          <p:nvPr/>
        </p:nvGrpSpPr>
        <p:grpSpPr>
          <a:xfrm>
            <a:off x="-900" y="1034934"/>
            <a:ext cx="9146700" cy="1842077"/>
            <a:chOff x="-900" y="1034934"/>
            <a:chExt cx="9146700" cy="1842077"/>
          </a:xfrm>
        </p:grpSpPr>
        <p:sp>
          <p:nvSpPr>
            <p:cNvPr id="5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6" name="Google Shape;1730;p316"/>
            <p:cNvCxnSpPr/>
            <p:nvPr/>
          </p:nvCxnSpPr>
          <p:spPr>
            <a:xfrm>
              <a:off x="-900" y="1034934"/>
              <a:ext cx="9145800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</a:ln>
          </p:spPr>
        </p:cxnSp>
      </p:grpSp>
      <p:pic>
        <p:nvPicPr>
          <p:cNvPr id="7" name="Google Shape;1731;p316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32;p316"/>
          <p:cNvSpPr>
            <a:spLocks noGrp="1"/>
          </p:cNvSpPr>
          <p:nvPr>
            <p:ph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chemeClr val="accent2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34;p317" descr="Background pattern&#10;&#10;Description automatically generated"/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35;p317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736;p317"/>
          <p:cNvCxnSpPr/>
          <p:nvPr/>
        </p:nvCxnSpPr>
        <p:spPr>
          <a:xfrm>
            <a:off x="-900" y="982897"/>
            <a:ext cx="9145800" cy="0"/>
          </a:xfrm>
          <a:prstGeom prst="line">
            <a:avLst/>
          </a:prstGeom>
          <a:noFill/>
          <a:ln w="12700" cap="flat">
            <a:solidFill>
              <a:srgbClr val="BFBFBF"/>
            </a:solidFill>
            <a:prstDash val="solid"/>
            <a:round/>
          </a:ln>
        </p:spPr>
      </p:cxnSp>
      <p:sp>
        <p:nvSpPr>
          <p:cNvPr id="5" name="Google Shape;1737;p317"/>
          <p:cNvSpPr/>
          <p:nvPr/>
        </p:nvSpPr>
        <p:spPr>
          <a:xfrm>
            <a:off x="0" y="1037769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6" name="Google Shape;1738;p317"/>
          <p:cNvPicPr/>
          <p:nvPr/>
        </p:nvPicPr>
        <p:blipFill>
          <a:blip r:embed="rId4" cstate="print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39;p317"/>
          <p:cNvSpPr>
            <a:spLocks noGrp="1"/>
          </p:cNvSpPr>
          <p:nvPr>
            <p:ph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41;p318" descr="Background pattern&#10;&#10;Description automatically generated"/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42;p318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43;p318"/>
          <p:cNvGrpSpPr/>
          <p:nvPr/>
        </p:nvGrpSpPr>
        <p:grpSpPr>
          <a:xfrm>
            <a:off x="-900" y="1034934"/>
            <a:ext cx="9146700" cy="1842077"/>
            <a:chOff x="-900" y="1034934"/>
            <a:chExt cx="9146700" cy="1842077"/>
          </a:xfrm>
        </p:grpSpPr>
        <p:sp>
          <p:nvSpPr>
            <p:cNvPr id="5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6" name="Google Shape;1745;p318"/>
            <p:cNvCxnSpPr/>
            <p:nvPr/>
          </p:nvCxnSpPr>
          <p:spPr>
            <a:xfrm>
              <a:off x="-900" y="1034934"/>
              <a:ext cx="9145800" cy="0"/>
            </a:xfrm>
            <a:prstGeom prst="line">
              <a:avLst/>
            </a:prstGeom>
            <a:noFill/>
            <a:ln w="12700" cap="flat">
              <a:solidFill>
                <a:srgbClr val="223669"/>
              </a:solidFill>
              <a:prstDash val="solid"/>
              <a:round/>
            </a:ln>
          </p:spPr>
        </p:cxnSp>
      </p:grpSp>
      <p:pic>
        <p:nvPicPr>
          <p:cNvPr id="7" name="Google Shape;1746;p318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47;p318"/>
          <p:cNvSpPr>
            <a:spLocks noGrp="1"/>
          </p:cNvSpPr>
          <p:nvPr>
            <p:ph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49;p319" descr="Background pattern&#10;&#10;Description automatically generated"/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50;p319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751;p319"/>
          <p:cNvCxnSpPr/>
          <p:nvPr/>
        </p:nvCxnSpPr>
        <p:spPr>
          <a:xfrm>
            <a:off x="-900" y="982897"/>
            <a:ext cx="9145800" cy="0"/>
          </a:xfrm>
          <a:prstGeom prst="line">
            <a:avLst/>
          </a:prstGeom>
          <a:noFill/>
          <a:ln w="12700" cap="flat">
            <a:solidFill>
              <a:srgbClr val="BFBFBF"/>
            </a:solidFill>
            <a:prstDash val="solid"/>
            <a:round/>
          </a:ln>
        </p:spPr>
      </p:cxnSp>
      <p:sp>
        <p:nvSpPr>
          <p:cNvPr id="5" name="Google Shape;1752;p319"/>
          <p:cNvSpPr/>
          <p:nvPr/>
        </p:nvSpPr>
        <p:spPr>
          <a:xfrm>
            <a:off x="0" y="1037769"/>
            <a:ext cx="9144000" cy="1613989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6" name="Google Shape;1753;p319"/>
          <p:cNvPicPr/>
          <p:nvPr/>
        </p:nvPicPr>
        <p:blipFill>
          <a:blip r:embed="rId4" cstate="print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54;p319"/>
          <p:cNvSpPr>
            <a:spLocks noGrp="1"/>
          </p:cNvSpPr>
          <p:nvPr>
            <p:ph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56;p320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57;p320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58;p320" descr="A picture containing text, dark, night sky&#10;&#10;Description automatically generated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59;p320" descr="Chart&#10;&#10;Description automatically generated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0;p320"/>
          <p:cNvSpPr>
            <a:spLocks noGrp="1"/>
          </p:cNvSpPr>
          <p:nvPr>
            <p:ph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28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62;p321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763;p321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764;p321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765;p321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66;p321" descr="A picture containing text&#10;&#10;Description automatically generated"/>
          <p:cNvPicPr/>
          <p:nvPr/>
        </p:nvPicPr>
        <p:blipFill>
          <a:blip r:embed="rId4" cstate="print">
            <a:alphaModFix amt="85000"/>
          </a:blip>
          <a:srcRect/>
          <a:stretch>
            <a:fillRect/>
          </a:stretch>
        </p:blipFill>
        <p:spPr>
          <a:xfrm>
            <a:off x="2251213" y="1143260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321"/>
          <p:cNvSpPr>
            <a:spLocks noGrp="1"/>
          </p:cNvSpPr>
          <p:nvPr>
            <p:ph type="body"/>
          </p:nvPr>
        </p:nvSpPr>
        <p:spPr>
          <a:xfrm>
            <a:off x="2740961" y="1824708"/>
            <a:ext cx="3602088" cy="4724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768;p321"/>
          <p:cNvSpPr>
            <a:spLocks noGrp="1"/>
          </p:cNvSpPr>
          <p:nvPr>
            <p:ph type="body" idx="1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70;p322"/>
          <p:cNvPicPr/>
          <p:nvPr/>
        </p:nvPicPr>
        <p:blipFill>
          <a:blip r:embed="rId2" cstate="print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71;p322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72;p322"/>
          <p:cNvSpPr/>
          <p:nvPr/>
        </p:nvSpPr>
        <p:spPr>
          <a:xfrm>
            <a:off x="3322314" y="1790299"/>
            <a:ext cx="2539464" cy="644892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>
            <a:solidFill>
              <a:schemeClr val="accent4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5" name="Google Shape;1773;p322"/>
          <p:cNvSpPr>
            <a:spLocks noGrp="1"/>
          </p:cNvSpPr>
          <p:nvPr>
            <p:ph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1774;p322"/>
          <p:cNvSpPr>
            <a:spLocks noGrp="1"/>
          </p:cNvSpPr>
          <p:nvPr>
            <p:ph type="body" idx="1"/>
          </p:nvPr>
        </p:nvSpPr>
        <p:spPr>
          <a:xfrm>
            <a:off x="2770955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050" b="1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pic>
          <p:nvPicPr>
            <p:cNvPr id="4" name="Google Shape;94;p223" descr="A group of people in clothing&#10;&#10;Description automatically generated with medium confidence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95;p223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6;p223"/>
          <p:cNvSpPr>
            <a:spLocks noGrp="1"/>
          </p:cNvSpPr>
          <p:nvPr>
            <p:ph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97;p223"/>
          <p:cNvSpPr>
            <a:spLocks noGrp="1"/>
          </p:cNvSpPr>
          <p:nvPr>
            <p:ph type="title" idx="1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98;p223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1777;p323"/>
            <p:cNvPicPr/>
            <p:nvPr/>
          </p:nvPicPr>
          <p:blipFill>
            <a:blip r:embed="rId2" cstate="print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rgbClr val="223669">
                <a:alpha val="74509"/>
              </a:srgbClr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</p:grpSp>
      <p:pic>
        <p:nvPicPr>
          <p:cNvPr id="5" name="Google Shape;1779;p323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780;p323"/>
          <p:cNvGrpSpPr/>
          <p:nvPr/>
        </p:nvGrpSpPr>
        <p:grpSpPr>
          <a:xfrm>
            <a:off x="2349390" y="1908807"/>
            <a:ext cx="4506182" cy="1790702"/>
            <a:chOff x="2560319" y="1790699"/>
            <a:chExt cx="4084321" cy="1623060"/>
          </a:xfrm>
        </p:grpSpPr>
        <p:sp>
          <p:nvSpPr>
            <p:cNvPr id="7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8" name="Google Shape;1782;p323"/>
            <p:cNvSpPr/>
            <p:nvPr/>
          </p:nvSpPr>
          <p:spPr>
            <a:xfrm>
              <a:off x="2621279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>
              <a:solidFill>
                <a:srgbClr val="BC7D2C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9" name="Google Shape;1783;p323"/>
          <p:cNvSpPr>
            <a:spLocks noGrp="1"/>
          </p:cNvSpPr>
          <p:nvPr>
            <p:ph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1784;p323"/>
          <p:cNvSpPr>
            <a:spLocks noGrp="1"/>
          </p:cNvSpPr>
          <p:nvPr>
            <p:ph type="body" idx="1"/>
          </p:nvPr>
        </p:nvSpPr>
        <p:spPr>
          <a:xfrm>
            <a:off x="2770955" y="2643160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1787;p324"/>
            <p:cNvPicPr/>
            <p:nvPr/>
          </p:nvPicPr>
          <p:blipFill>
            <a:blip r:embed="rId2" cstate="print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</p:grpSp>
      <p:pic>
        <p:nvPicPr>
          <p:cNvPr id="5" name="Google Shape;1789;p324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790;p324"/>
          <p:cNvGrpSpPr/>
          <p:nvPr/>
        </p:nvGrpSpPr>
        <p:grpSpPr>
          <a:xfrm>
            <a:off x="2349390" y="1908807"/>
            <a:ext cx="4506182" cy="1790702"/>
            <a:chOff x="2560319" y="1790699"/>
            <a:chExt cx="4084321" cy="1623060"/>
          </a:xfrm>
        </p:grpSpPr>
        <p:sp>
          <p:nvSpPr>
            <p:cNvPr id="7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8" name="Google Shape;1792;p324"/>
            <p:cNvSpPr/>
            <p:nvPr/>
          </p:nvSpPr>
          <p:spPr>
            <a:xfrm>
              <a:off x="2621279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>
              <a:solidFill>
                <a:srgbClr val="BC7D2C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 panose="020F0502020204030204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9" name="Google Shape;1793;p324"/>
          <p:cNvSpPr>
            <a:spLocks noGrp="1"/>
          </p:cNvSpPr>
          <p:nvPr>
            <p:ph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000" b="1" i="1" u="none" strike="noStrike" cap="none" dirty="0">
                <a:solidFill>
                  <a:schemeClr val="accent1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1794;p324"/>
          <p:cNvSpPr>
            <a:spLocks noGrp="1"/>
          </p:cNvSpPr>
          <p:nvPr>
            <p:ph type="body" idx="1"/>
          </p:nvPr>
        </p:nvSpPr>
        <p:spPr>
          <a:xfrm>
            <a:off x="2770955" y="2643160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6;p325"/>
          <p:cNvSpPr/>
          <p:nvPr/>
        </p:nvSpPr>
        <p:spPr>
          <a:xfrm>
            <a:off x="4690334" y="0"/>
            <a:ext cx="4453668" cy="513987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798;p325"/>
          <p:cNvSpPr>
            <a:spLocks noGrp="1"/>
          </p:cNvSpPr>
          <p:nvPr>
            <p:ph type="pic"/>
          </p:nvPr>
        </p:nvSpPr>
        <p:spPr>
          <a:xfrm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99;p325"/>
          <p:cNvSpPr/>
          <p:nvPr/>
        </p:nvSpPr>
        <p:spPr>
          <a:xfrm>
            <a:off x="4548335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1800;p325"/>
          <p:cNvSpPr>
            <a:spLocks noGrp="1"/>
          </p:cNvSpPr>
          <p:nvPr>
            <p:ph type="body" idx="1"/>
          </p:nvPr>
        </p:nvSpPr>
        <p:spPr>
          <a:xfrm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801;p325"/>
          <p:cNvSpPr>
            <a:spLocks noGrp="1"/>
          </p:cNvSpPr>
          <p:nvPr>
            <p:ph type="title" idx="2"/>
          </p:nvPr>
        </p:nvSpPr>
        <p:spPr>
          <a:xfrm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03;p326"/>
          <p:cNvSpPr/>
          <p:nvPr/>
        </p:nvSpPr>
        <p:spPr>
          <a:xfrm>
            <a:off x="4690334" y="0"/>
            <a:ext cx="4453668" cy="51398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805;p326"/>
          <p:cNvSpPr>
            <a:spLocks noGrp="1"/>
          </p:cNvSpPr>
          <p:nvPr>
            <p:ph type="pic"/>
          </p:nvPr>
        </p:nvSpPr>
        <p:spPr>
          <a:xfrm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806;p326"/>
          <p:cNvSpPr/>
          <p:nvPr/>
        </p:nvSpPr>
        <p:spPr>
          <a:xfrm>
            <a:off x="4548335" y="420700"/>
            <a:ext cx="4595664" cy="42817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1807;p326"/>
          <p:cNvSpPr>
            <a:spLocks noGrp="1"/>
          </p:cNvSpPr>
          <p:nvPr>
            <p:ph type="body" idx="1"/>
          </p:nvPr>
        </p:nvSpPr>
        <p:spPr>
          <a:xfrm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808;p326"/>
          <p:cNvSpPr>
            <a:spLocks noGrp="1"/>
          </p:cNvSpPr>
          <p:nvPr>
            <p:ph type="title" idx="2"/>
          </p:nvPr>
        </p:nvSpPr>
        <p:spPr>
          <a:xfrm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0;p327"/>
          <p:cNvSpPr/>
          <p:nvPr/>
        </p:nvSpPr>
        <p:spPr>
          <a:xfrm>
            <a:off x="4690334" y="0"/>
            <a:ext cx="4453668" cy="51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812;p327"/>
          <p:cNvSpPr>
            <a:spLocks noGrp="1"/>
          </p:cNvSpPr>
          <p:nvPr>
            <p:ph type="pic"/>
          </p:nvPr>
        </p:nvSpPr>
        <p:spPr>
          <a:xfrm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813;p327"/>
          <p:cNvSpPr/>
          <p:nvPr/>
        </p:nvSpPr>
        <p:spPr>
          <a:xfrm>
            <a:off x="4548335" y="420700"/>
            <a:ext cx="4595664" cy="428172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1814;p327"/>
          <p:cNvSpPr>
            <a:spLocks noGrp="1"/>
          </p:cNvSpPr>
          <p:nvPr>
            <p:ph type="body" idx="1"/>
          </p:nvPr>
        </p:nvSpPr>
        <p:spPr>
          <a:xfrm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815;p327"/>
          <p:cNvSpPr>
            <a:spLocks noGrp="1"/>
          </p:cNvSpPr>
          <p:nvPr>
            <p:ph type="title" idx="2"/>
          </p:nvPr>
        </p:nvSpPr>
        <p:spPr>
          <a:xfrm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id="3" name="Google Shape;1818;p328" descr="Background pattern&#10;&#10;Description automatically generated"/>
          <p:cNvPicPr/>
          <p:nvPr/>
        </p:nvPicPr>
        <p:blipFill>
          <a:blip r:embed="rId2" cstate="print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cxnSp>
        <p:nvCxnSpPr>
          <p:cNvPr id="5" name="Google Shape;1820;p328"/>
          <p:cNvCxnSpPr/>
          <p:nvPr/>
        </p:nvCxnSpPr>
        <p:spPr>
          <a:xfrm>
            <a:off x="777369" y="2062045"/>
            <a:ext cx="0" cy="1882258"/>
          </a:xfrm>
          <a:prstGeom prst="line">
            <a:avLst/>
          </a:prstGeom>
          <a:noFill/>
          <a:ln w="38100" cap="flat">
            <a:solidFill>
              <a:srgbClr val="22366A"/>
            </a:solidFill>
            <a:prstDash val="solid"/>
            <a:miter lim="800000"/>
          </a:ln>
        </p:spPr>
      </p:cxnSp>
      <p:pic>
        <p:nvPicPr>
          <p:cNvPr id="6" name="Google Shape;1821;p328" descr="A picture containing indoor&#10;&#10;Description automatically generated"/>
          <p:cNvPicPr/>
          <p:nvPr/>
        </p:nvPicPr>
        <p:blipFill>
          <a:blip r:embed="rId3" cstate="print"/>
          <a:srcRect l="20443" r="22451"/>
          <a:stretch>
            <a:fillRect/>
          </a:stretch>
        </p:blipFill>
        <p:spPr>
          <a:xfrm>
            <a:off x="5353758" y="1004593"/>
            <a:ext cx="2781568" cy="3247433"/>
          </a:xfrm>
          <a:prstGeom prst="rect">
            <a:avLst/>
          </a:prstGeom>
          <a:noFill/>
          <a:ln w="28575" cap="flat">
            <a:solidFill>
              <a:srgbClr val="D8D8D8"/>
            </a:solidFill>
            <a:prstDash val="solid"/>
            <a:round/>
          </a:ln>
        </p:spPr>
      </p:pic>
      <p:sp>
        <p:nvSpPr>
          <p:cNvPr id="7" name="Google Shape;1822;p328"/>
          <p:cNvSpPr>
            <a:spLocks noGrp="1"/>
          </p:cNvSpPr>
          <p:nvPr>
            <p:ph type="body"/>
          </p:nvPr>
        </p:nvSpPr>
        <p:spPr>
          <a:xfrm>
            <a:off x="912063" y="2052266"/>
            <a:ext cx="3673884" cy="1882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823;p328"/>
          <p:cNvSpPr>
            <a:spLocks noGrp="1"/>
          </p:cNvSpPr>
          <p:nvPr>
            <p:ph type="title" idx="1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25;p329" descr="A picture containing graphical user interface&#10;&#10;Description automatically generated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bg>
      <p:bgPr>
        <a:solidFill>
          <a:srgbClr val="FD8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01;p224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2;p224"/>
          <p:cNvSpPr>
            <a:spLocks noGrp="1"/>
          </p:cNvSpPr>
          <p:nvPr>
            <p:ph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7" name="Google Shape;105;p224"/>
          <p:cNvSpPr>
            <a:spLocks noGrp="1"/>
          </p:cNvSpPr>
          <p:nvPr>
            <p:ph type="title" idx="1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06;p224"/>
          <p:cNvSpPr>
            <a:spLocks noGrp="1"/>
          </p:cNvSpPr>
          <p:nvPr>
            <p:ph type="body" idx="2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09;p225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0;p225"/>
          <p:cNvSpPr>
            <a:spLocks noGrp="1"/>
          </p:cNvSpPr>
          <p:nvPr>
            <p:ph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7" name="Google Shape;113;p225"/>
          <p:cNvSpPr>
            <a:spLocks noGrp="1"/>
          </p:cNvSpPr>
          <p:nvPr>
            <p:ph type="title" idx="1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14;p225"/>
          <p:cNvSpPr>
            <a:spLocks noGrp="1"/>
          </p:cNvSpPr>
          <p:nvPr>
            <p:ph type="body" idx="2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17;p22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;p226"/>
          <p:cNvSpPr>
            <a:spLocks noGrp="1"/>
          </p:cNvSpPr>
          <p:nvPr>
            <p:ph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7" name="Google Shape;121;p226"/>
          <p:cNvSpPr>
            <a:spLocks noGrp="1"/>
          </p:cNvSpPr>
          <p:nvPr>
            <p:ph type="title" idx="1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122;p226"/>
          <p:cNvSpPr>
            <a:spLocks noGrp="1"/>
          </p:cNvSpPr>
          <p:nvPr>
            <p:ph type="body" idx="2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4;p22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5;p227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26;p22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127;p227"/>
          <p:cNvSpPr>
            <a:spLocks noGrp="1"/>
          </p:cNvSpPr>
          <p:nvPr>
            <p:ph type="body" idx="1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9;p22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0;p228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31;p22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132;p228"/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33;p228"/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34;p228" descr="Application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325913" y="1371152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5;p228"/>
          <p:cNvSpPr>
            <a:spLocks noGrp="1"/>
          </p:cNvSpPr>
          <p:nvPr>
            <p:ph type="body" idx="12"/>
          </p:nvPr>
        </p:nvSpPr>
        <p:spPr>
          <a:xfrm>
            <a:off x="2552068" y="1886851"/>
            <a:ext cx="4094056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7;p22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8;p229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39;p22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140;p229"/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41;p229"/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42;p229" descr="Application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42441" y="1371152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3;p229"/>
          <p:cNvSpPr>
            <a:spLocks noGrp="1"/>
          </p:cNvSpPr>
          <p:nvPr>
            <p:ph type="body" idx="12"/>
          </p:nvPr>
        </p:nvSpPr>
        <p:spPr>
          <a:xfrm>
            <a:off x="968594" y="1886851"/>
            <a:ext cx="4094056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5;p23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6;p230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47;p230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148;p230"/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49;p230"/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50;p230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1;p230"/>
          <p:cNvSpPr>
            <a:spLocks noGrp="1"/>
          </p:cNvSpPr>
          <p:nvPr>
            <p:ph type="body" idx="1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3;p23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4;p231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55;p23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156;p231"/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57;p231"/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58;p231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107222" y="1873492"/>
            <a:ext cx="4929556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9;p231"/>
          <p:cNvSpPr>
            <a:spLocks noGrp="1"/>
          </p:cNvSpPr>
          <p:nvPr>
            <p:ph type="body" idx="12"/>
          </p:nvPr>
        </p:nvSpPr>
        <p:spPr>
          <a:xfrm>
            <a:off x="2377739" y="2303181"/>
            <a:ext cx="4379900" cy="1934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;p215" descr="A picture containing person, computer, indoor&#10;&#10;Description automatically generated"/>
          <p:cNvPicPr/>
          <p:nvPr/>
        </p:nvPicPr>
        <p:blipFill>
          <a:blip r:embed="rId2" cstate="print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;p215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5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5;p215"/>
          <p:cNvSpPr>
            <a:spLocks noGrp="1"/>
          </p:cNvSpPr>
          <p:nvPr>
            <p:ph type="title" idx="10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6;p215"/>
          <p:cNvSpPr>
            <a:spLocks noGrp="1"/>
          </p:cNvSpPr>
          <p:nvPr>
            <p:ph type="body" idx="11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1;p23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2;p232"/>
          <p:cNvSpPr/>
          <p:nvPr/>
        </p:nvSpPr>
        <p:spPr>
          <a:xfrm>
            <a:off x="4109012" y="748626"/>
            <a:ext cx="327255" cy="3808292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163;p232"/>
          <p:cNvSpPr>
            <a:spLocks noGrp="1"/>
          </p:cNvSpPr>
          <p:nvPr>
            <p:ph type="pic"/>
          </p:nvPr>
        </p:nvSpPr>
        <p:spPr>
          <a:xfrm>
            <a:off x="0" y="667604"/>
            <a:ext cx="4201609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65;p232"/>
          <p:cNvSpPr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66;p232"/>
          <p:cNvSpPr>
            <a:spLocks noGrp="1"/>
          </p:cNvSpPr>
          <p:nvPr>
            <p:ph type="title" idx="2"/>
          </p:nvPr>
        </p:nvSpPr>
        <p:spPr>
          <a:xfrm>
            <a:off x="4572001" y="1058782"/>
            <a:ext cx="4436267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8;p23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9;p233"/>
          <p:cNvSpPr/>
          <p:nvPr/>
        </p:nvSpPr>
        <p:spPr>
          <a:xfrm>
            <a:off x="4109012" y="748626"/>
            <a:ext cx="327255" cy="3808292"/>
          </a:xfrm>
          <a:prstGeom prst="rect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170;p233"/>
          <p:cNvSpPr>
            <a:spLocks noGrp="1"/>
          </p:cNvSpPr>
          <p:nvPr>
            <p:ph type="pic"/>
          </p:nvPr>
        </p:nvSpPr>
        <p:spPr>
          <a:xfrm>
            <a:off x="0" y="667604"/>
            <a:ext cx="4201609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72;p233"/>
          <p:cNvSpPr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73;p233"/>
          <p:cNvSpPr>
            <a:spLocks noGrp="1"/>
          </p:cNvSpPr>
          <p:nvPr>
            <p:ph type="title" idx="2"/>
          </p:nvPr>
        </p:nvSpPr>
        <p:spPr>
          <a:xfrm>
            <a:off x="4572001" y="1058782"/>
            <a:ext cx="4436267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77;p234"/>
          <p:cNvSpPr>
            <a:spLocks noGrp="1"/>
          </p:cNvSpPr>
          <p:nvPr>
            <p:ph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8;p234"/>
          <p:cNvSpPr>
            <a:spLocks noGrp="1"/>
          </p:cNvSpPr>
          <p:nvPr>
            <p:ph type="title" idx="1"/>
          </p:nvPr>
        </p:nvSpPr>
        <p:spPr>
          <a:xfrm>
            <a:off x="5088537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179;p234"/>
          <p:cNvSpPr/>
          <p:nvPr/>
        </p:nvSpPr>
        <p:spPr>
          <a:xfrm>
            <a:off x="4879819" y="656888"/>
            <a:ext cx="90534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7" name="Google Shape;180;p234"/>
          <p:cNvSpPr/>
          <p:nvPr/>
        </p:nvSpPr>
        <p:spPr>
          <a:xfrm>
            <a:off x="4241543" y="1368179"/>
            <a:ext cx="660902" cy="660902"/>
          </a:xfrm>
          <a:prstGeom prst="ellipse">
            <a:avLst/>
          </a:prstGeom>
          <a:solidFill>
            <a:srgbClr val="C88C32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8" name="Google Shape;181;p234"/>
          <p:cNvSpPr>
            <a:spLocks noGrp="1"/>
          </p:cNvSpPr>
          <p:nvPr>
            <p:ph type="pic" idx="2"/>
          </p:nvPr>
        </p:nvSpPr>
        <p:spPr>
          <a:xfrm>
            <a:off x="4408678" y="1539292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182;p234"/>
          <p:cNvSpPr>
            <a:spLocks noGrp="1"/>
          </p:cNvSpPr>
          <p:nvPr>
            <p:ph type="body" idx="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183;p234"/>
          <p:cNvSpPr/>
          <p:nvPr/>
        </p:nvSpPr>
        <p:spPr>
          <a:xfrm>
            <a:off x="4241543" y="2951688"/>
            <a:ext cx="660902" cy="660902"/>
          </a:xfrm>
          <a:prstGeom prst="ellipse">
            <a:avLst/>
          </a:prstGeom>
          <a:solidFill>
            <a:srgbClr val="C88C32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11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85;p234"/>
          <p:cNvSpPr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89;p235"/>
          <p:cNvSpPr>
            <a:spLocks noGrp="1"/>
          </p:cNvSpPr>
          <p:nvPr>
            <p:ph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90;p235"/>
          <p:cNvSpPr>
            <a:spLocks noGrp="1"/>
          </p:cNvSpPr>
          <p:nvPr>
            <p:ph type="title" idx="1"/>
          </p:nvPr>
        </p:nvSpPr>
        <p:spPr>
          <a:xfrm>
            <a:off x="5088537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191;p235"/>
          <p:cNvSpPr/>
          <p:nvPr/>
        </p:nvSpPr>
        <p:spPr>
          <a:xfrm>
            <a:off x="4879819" y="656888"/>
            <a:ext cx="90534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7" name="Google Shape;192;p235"/>
          <p:cNvSpPr/>
          <p:nvPr/>
        </p:nvSpPr>
        <p:spPr>
          <a:xfrm>
            <a:off x="4241543" y="1368179"/>
            <a:ext cx="660902" cy="660902"/>
          </a:xfrm>
          <a:prstGeom prst="ellipse">
            <a:avLst/>
          </a:prstGeom>
          <a:solidFill>
            <a:schemeClr val="accent4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8" name="Google Shape;193;p235"/>
          <p:cNvSpPr>
            <a:spLocks noGrp="1"/>
          </p:cNvSpPr>
          <p:nvPr>
            <p:ph type="pic" idx="2"/>
          </p:nvPr>
        </p:nvSpPr>
        <p:spPr>
          <a:xfrm>
            <a:off x="4408678" y="1539292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194;p235"/>
          <p:cNvSpPr>
            <a:spLocks noGrp="1"/>
          </p:cNvSpPr>
          <p:nvPr>
            <p:ph type="body" idx="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195;p235"/>
          <p:cNvSpPr/>
          <p:nvPr/>
        </p:nvSpPr>
        <p:spPr>
          <a:xfrm>
            <a:off x="4241543" y="2951688"/>
            <a:ext cx="660902" cy="660902"/>
          </a:xfrm>
          <a:prstGeom prst="ellipse">
            <a:avLst/>
          </a:prstGeom>
          <a:solidFill>
            <a:schemeClr val="accent4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11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97;p235"/>
          <p:cNvSpPr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99;p23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00;p236"/>
          <p:cNvGrpSpPr/>
          <p:nvPr/>
        </p:nvGrpSpPr>
        <p:grpSpPr>
          <a:xfrm>
            <a:off x="4107304" y="941707"/>
            <a:ext cx="284686" cy="3999388"/>
            <a:chOff x="4107304" y="941707"/>
            <a:chExt cx="284686" cy="3999388"/>
          </a:xfrm>
        </p:grpSpPr>
        <p:sp>
          <p:nvSpPr>
            <p:cNvPr id="4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sp>
          <p:nvSpPr>
            <p:cNvPr id="5" name="Google Shape;202;p236"/>
            <p:cNvSpPr/>
            <p:nvPr/>
          </p:nvSpPr>
          <p:spPr>
            <a:xfrm>
              <a:off x="4112338" y="1097989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sp>
          <p:nvSpPr>
            <p:cNvPr id="6" name="Google Shape;203;p236"/>
            <p:cNvSpPr/>
            <p:nvPr/>
          </p:nvSpPr>
          <p:spPr>
            <a:xfrm>
              <a:off x="4107304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</p:grpSp>
      <p:sp>
        <p:nvSpPr>
          <p:cNvPr id="7" name="Google Shape;204;p236"/>
          <p:cNvSpPr>
            <a:spLocks noGrp="1"/>
          </p:cNvSpPr>
          <p:nvPr>
            <p:ph type="pic"/>
          </p:nvPr>
        </p:nvSpPr>
        <p:spPr>
          <a:xfrm>
            <a:off x="219360" y="856040"/>
            <a:ext cx="3958630" cy="4287459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205;p236"/>
          <p:cNvSpPr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206;p236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207;p236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9;p23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0;p237"/>
          <p:cNvSpPr>
            <a:spLocks noGrp="1"/>
          </p:cNvSpPr>
          <p:nvPr>
            <p:ph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Google Shape;211;p237"/>
          <p:cNvSpPr/>
          <p:nvPr/>
        </p:nvSpPr>
        <p:spPr>
          <a:xfrm>
            <a:off x="-1" y="1178119"/>
            <a:ext cx="4781551" cy="3333750"/>
          </a:xfrm>
          <a:prstGeom prst="rect">
            <a:avLst/>
          </a:prstGeom>
          <a:solidFill>
            <a:srgbClr val="C4CFEE">
              <a:alpha val="1999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5" name="Google Shape;212;p237"/>
          <p:cNvSpPr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213;p237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214;p23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6;p23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7;p238"/>
          <p:cNvSpPr/>
          <p:nvPr/>
        </p:nvSpPr>
        <p:spPr>
          <a:xfrm>
            <a:off x="4135879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4" name="Google Shape;218;p238"/>
          <p:cNvSpPr>
            <a:spLocks noGrp="1"/>
          </p:cNvSpPr>
          <p:nvPr>
            <p:ph type="pic"/>
          </p:nvPr>
        </p:nvSpPr>
        <p:spPr>
          <a:xfrm>
            <a:off x="219360" y="856040"/>
            <a:ext cx="3958630" cy="4287459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219;p238"/>
          <p:cNvSpPr>
            <a:spLocks noGrp="1"/>
          </p:cNvSpPr>
          <p:nvPr>
            <p:ph type="body" idx="1"/>
          </p:nvPr>
        </p:nvSpPr>
        <p:spPr>
          <a:xfrm>
            <a:off x="4480014" y="1685925"/>
            <a:ext cx="4444625" cy="24995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220;p238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221;p23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3;p23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4;p239"/>
          <p:cNvSpPr/>
          <p:nvPr/>
        </p:nvSpPr>
        <p:spPr>
          <a:xfrm>
            <a:off x="3817856" y="656888"/>
            <a:ext cx="143828" cy="34409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4" name="Google Shape;225;p239"/>
          <p:cNvSpPr>
            <a:spLocks noGrp="1"/>
          </p:cNvSpPr>
          <p:nvPr>
            <p:ph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226;p239"/>
          <p:cNvSpPr>
            <a:spLocks noGrp="1"/>
          </p:cNvSpPr>
          <p:nvPr>
            <p:ph type="title" idx="1"/>
          </p:nvPr>
        </p:nvSpPr>
        <p:spPr>
          <a:xfrm>
            <a:off x="4079869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227;p239"/>
          <p:cNvSpPr>
            <a:spLocks noGrp="1"/>
          </p:cNvSpPr>
          <p:nvPr>
            <p:ph type="body" idx="2"/>
          </p:nvPr>
        </p:nvSpPr>
        <p:spPr>
          <a:xfrm>
            <a:off x="4079867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231;p240"/>
          <p:cNvSpPr/>
          <p:nvPr/>
        </p:nvSpPr>
        <p:spPr>
          <a:xfrm>
            <a:off x="5302803" y="575608"/>
            <a:ext cx="143828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232;p240"/>
          <p:cNvSpPr>
            <a:spLocks noGrp="1"/>
          </p:cNvSpPr>
          <p:nvPr>
            <p:ph type="pic"/>
          </p:nvPr>
        </p:nvSpPr>
        <p:spPr>
          <a:xfrm>
            <a:off x="-1" y="0"/>
            <a:ext cx="5312964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6" name="Google Shape;233;p240"/>
          <p:cNvSpPr>
            <a:spLocks noGrp="1"/>
          </p:cNvSpPr>
          <p:nvPr>
            <p:ph type="title" idx="1"/>
          </p:nvPr>
        </p:nvSpPr>
        <p:spPr>
          <a:xfrm>
            <a:off x="5564816" y="575608"/>
            <a:ext cx="3405248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234;p240"/>
          <p:cNvSpPr>
            <a:spLocks noGrp="1"/>
          </p:cNvSpPr>
          <p:nvPr>
            <p:ph type="body" idx="2"/>
          </p:nvPr>
        </p:nvSpPr>
        <p:spPr>
          <a:xfrm>
            <a:off x="5564818" y="1254811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6;p241"/>
          <p:cNvSpPr/>
          <p:nvPr/>
        </p:nvSpPr>
        <p:spPr>
          <a:xfrm>
            <a:off x="0" y="-1"/>
            <a:ext cx="4898780" cy="5143497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05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3" name="Google Shape;237;p241"/>
          <p:cNvPicPr/>
          <p:nvPr/>
        </p:nvPicPr>
        <p:blipFill>
          <a:blip r:embed="rId2" cstate="print"/>
          <a:srcRect l="20639" r="24166"/>
          <a:stretch>
            <a:fillRect/>
          </a:stretch>
        </p:blipFill>
        <p:spPr>
          <a:xfrm>
            <a:off x="4885624" y="2"/>
            <a:ext cx="4258376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8;p241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015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6" name="Google Shape;240;p241"/>
          <p:cNvSpPr>
            <a:spLocks noGrp="1"/>
          </p:cNvSpPr>
          <p:nvPr>
            <p:ph type="title" idx="10"/>
          </p:nvPr>
        </p:nvSpPr>
        <p:spPr>
          <a:xfrm>
            <a:off x="144711" y="436897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241;p241"/>
          <p:cNvSpPr>
            <a:spLocks noGrp="1"/>
          </p:cNvSpPr>
          <p:nvPr>
            <p:ph type="body" idx="11"/>
          </p:nvPr>
        </p:nvSpPr>
        <p:spPr>
          <a:xfrm>
            <a:off x="144711" y="1422475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242;p241"/>
          <p:cNvSpPr>
            <a:spLocks noGrp="1"/>
          </p:cNvSpPr>
          <p:nvPr>
            <p:ph type="body" idx="12"/>
          </p:nvPr>
        </p:nvSpPr>
        <p:spPr>
          <a:xfrm>
            <a:off x="144711" y="954389"/>
            <a:ext cx="4343205" cy="3580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AutoNum type="alphaUcPeriod"/>
              <a:defRPr lang="en-US" sz="15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;p21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9;p216"/>
          <p:cNvGrpSpPr/>
          <p:nvPr/>
        </p:nvGrpSpPr>
        <p:grpSpPr>
          <a:xfrm>
            <a:off x="270519" y="225967"/>
            <a:ext cx="175260" cy="4075443"/>
            <a:chOff x="270519" y="1140367"/>
            <a:chExt cx="175260" cy="4075443"/>
          </a:xfrm>
        </p:grpSpPr>
        <p:grpSp>
          <p:nvGrpSpPr>
            <p:cNvPr id="4" name="Google Shape;20;p216"/>
            <p:cNvGrpSpPr/>
            <p:nvPr/>
          </p:nvGrpSpPr>
          <p:grpSpPr>
            <a:xfrm>
              <a:off x="270519" y="3891468"/>
              <a:ext cx="175260" cy="1324342"/>
              <a:chOff x="129115" y="3948030"/>
              <a:chExt cx="175260" cy="1324342"/>
            </a:xfrm>
          </p:grpSpPr>
          <p:sp>
            <p:nvSpPr>
              <p:cNvPr id="5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line">
                <a:avLst/>
              </a:prstGeom>
              <a:noFill/>
              <a:ln w="12700" cap="flat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23;p216"/>
            <p:cNvGrpSpPr/>
            <p:nvPr/>
          </p:nvGrpSpPr>
          <p:grpSpPr>
            <a:xfrm>
              <a:off x="270519" y="1140367"/>
              <a:ext cx="175260" cy="2253463"/>
              <a:chOff x="129115" y="1196929"/>
              <a:chExt cx="175260" cy="2253463"/>
            </a:xfrm>
          </p:grpSpPr>
          <p:cxnSp>
            <p:nvCxnSpPr>
              <p:cNvPr id="8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line">
                <a:avLst/>
              </a:prstGeom>
              <a:noFill/>
              <a:ln w="12700" cap="flat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44;p242"/>
          <p:cNvGrpSpPr/>
          <p:nvPr/>
        </p:nvGrpSpPr>
        <p:grpSpPr>
          <a:xfrm>
            <a:off x="2494464" y="494214"/>
            <a:ext cx="4155073" cy="4155073"/>
            <a:chOff x="2119794" y="-36836"/>
            <a:chExt cx="5217172" cy="5217172"/>
          </a:xfrm>
        </p:grpSpPr>
        <p:sp>
          <p:nvSpPr>
            <p:cNvPr id="3" name="Google Shape;245;p242"/>
            <p:cNvSpPr/>
            <p:nvPr/>
          </p:nvSpPr>
          <p:spPr>
            <a:xfrm rot="-10121413">
              <a:off x="5995472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sp>
          <p:nvSpPr>
            <p:cNvPr id="4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grpSp>
          <p:nvGrpSpPr>
            <p:cNvPr id="5" name="Google Shape;247;p242"/>
            <p:cNvGrpSpPr/>
            <p:nvPr/>
          </p:nvGrpSpPr>
          <p:grpSpPr>
            <a:xfrm>
              <a:off x="2119794" y="-36836"/>
              <a:ext cx="5217172" cy="5217172"/>
              <a:chOff x="2334961" y="334711"/>
              <a:chExt cx="4626477" cy="4626477"/>
            </a:xfrm>
          </p:grpSpPr>
          <p:grpSp>
            <p:nvGrpSpPr>
              <p:cNvPr id="6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7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8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sp>
            <p:nvSpPr>
              <p:cNvPr id="10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1" name="Google Shape;253;p242"/>
            <p:cNvSpPr/>
            <p:nvPr/>
          </p:nvSpPr>
          <p:spPr>
            <a:xfrm>
              <a:off x="2361789" y="1620202"/>
              <a:ext cx="4733182" cy="1903094"/>
            </a:xfrm>
            <a:custGeom>
              <a:avLst/>
              <a:gdLst/>
              <a:ahLst/>
              <a:cxnLst/>
              <a:rect l="0" t="0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</p:grpSp>
      <p:sp>
        <p:nvSpPr>
          <p:cNvPr id="12" name="Google Shape;254;p242"/>
          <p:cNvSpPr>
            <a:spLocks noGrp="1"/>
          </p:cNvSpPr>
          <p:nvPr>
            <p:ph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2" cy="5217172"/>
          </a:xfrm>
        </p:grpSpPr>
        <p:sp>
          <p:nvSpPr>
            <p:cNvPr id="3" name="Google Shape;257;p243"/>
            <p:cNvSpPr/>
            <p:nvPr/>
          </p:nvSpPr>
          <p:spPr>
            <a:xfrm rot="-10121413">
              <a:off x="5995472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4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5" name="Google Shape;259;p243"/>
            <p:cNvGrpSpPr/>
            <p:nvPr/>
          </p:nvGrpSpPr>
          <p:grpSpPr>
            <a:xfrm>
              <a:off x="2119794" y="-36836"/>
              <a:ext cx="5217172" cy="5217172"/>
              <a:chOff x="2334961" y="334711"/>
              <a:chExt cx="4626477" cy="4626477"/>
            </a:xfrm>
          </p:grpSpPr>
          <p:grpSp>
            <p:nvGrpSpPr>
              <p:cNvPr id="6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7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8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sp>
            <p:nvSpPr>
              <p:cNvPr id="10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1" name="Google Shape;265;p243"/>
            <p:cNvSpPr/>
            <p:nvPr/>
          </p:nvSpPr>
          <p:spPr>
            <a:xfrm>
              <a:off x="2361789" y="1620202"/>
              <a:ext cx="4733182" cy="1903094"/>
            </a:xfrm>
            <a:custGeom>
              <a:avLst/>
              <a:gdLst/>
              <a:ahLst/>
              <a:cxnLst/>
              <a:rect l="0" t="0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2" name="Google Shape;266;p243"/>
          <p:cNvSpPr>
            <a:spLocks noGrp="1"/>
          </p:cNvSpPr>
          <p:nvPr>
            <p:ph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8;p244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924496" y="901633"/>
            <a:ext cx="3295008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69;p244"/>
          <p:cNvSpPr>
            <a:spLocks noGrp="1"/>
          </p:cNvSpPr>
          <p:nvPr>
            <p:ph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1;p245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555408" y="637575"/>
            <a:ext cx="4004831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2;p245"/>
          <p:cNvSpPr>
            <a:spLocks noGrp="1"/>
          </p:cNvSpPr>
          <p:nvPr>
            <p:ph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4;p246" descr="Icon&#10;&#10;Description automatically generated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360040" y="277448"/>
            <a:ext cx="4422038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5;p246"/>
          <p:cNvSpPr>
            <a:spLocks noGrp="1"/>
          </p:cNvSpPr>
          <p:nvPr>
            <p:ph type="body"/>
          </p:nvPr>
        </p:nvSpPr>
        <p:spPr>
          <a:xfrm>
            <a:off x="3117397" y="2666489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276;p246"/>
          <p:cNvSpPr>
            <a:spLocks noGrp="1"/>
          </p:cNvSpPr>
          <p:nvPr>
            <p:ph type="body" idx="1"/>
          </p:nvPr>
        </p:nvSpPr>
        <p:spPr>
          <a:xfrm>
            <a:off x="2894151" y="1477631"/>
            <a:ext cx="1510581" cy="5072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8;p24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5" name="Google Shape;281;p247"/>
          <p:cNvSpPr txBox="1"/>
          <p:nvPr/>
        </p:nvSpPr>
        <p:spPr>
          <a:xfrm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  <a:endParaRPr lang="en-US" sz="1600" b="1" i="1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7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8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  <a:endParaRPr lang="en-US" sz="1600" b="1" i="1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285;p247"/>
          <p:cNvSpPr>
            <a:spLocks noGrp="1"/>
          </p:cNvSpPr>
          <p:nvPr>
            <p:ph type="body"/>
          </p:nvPr>
        </p:nvSpPr>
        <p:spPr>
          <a:xfrm>
            <a:off x="1086864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286;p247"/>
          <p:cNvSpPr>
            <a:spLocks noGrp="1"/>
          </p:cNvSpPr>
          <p:nvPr>
            <p:ph type="body" idx="1"/>
          </p:nvPr>
        </p:nvSpPr>
        <p:spPr>
          <a:xfrm>
            <a:off x="5540602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287;p247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288;p24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0;p24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5" name="Google Shape;293;p248"/>
          <p:cNvSpPr txBox="1"/>
          <p:nvPr/>
        </p:nvSpPr>
        <p:spPr>
          <a:xfrm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  <a:endParaRPr lang="en-US" sz="1600" b="1" i="1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7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8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  <a:endParaRPr lang="en-US" sz="1600" b="1" i="1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297;p248"/>
          <p:cNvSpPr>
            <a:spLocks noGrp="1"/>
          </p:cNvSpPr>
          <p:nvPr>
            <p:ph type="body"/>
          </p:nvPr>
        </p:nvSpPr>
        <p:spPr>
          <a:xfrm>
            <a:off x="1086864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298;p248"/>
          <p:cNvSpPr>
            <a:spLocks noGrp="1"/>
          </p:cNvSpPr>
          <p:nvPr>
            <p:ph type="body" idx="1"/>
          </p:nvPr>
        </p:nvSpPr>
        <p:spPr>
          <a:xfrm>
            <a:off x="5540602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299;p248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300;p24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2;p24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line">
            <a:avLst/>
          </a:prstGeom>
          <a:noFill/>
          <a:ln w="9525" cap="flat">
            <a:solidFill>
              <a:srgbClr val="D8D8D8"/>
            </a:solidFill>
            <a:prstDash val="solid"/>
            <a:round/>
          </a:ln>
        </p:spPr>
      </p:cxnSp>
      <p:grpSp>
        <p:nvGrpSpPr>
          <p:cNvPr id="4" name="Google Shape;304;p249"/>
          <p:cNvGrpSpPr/>
          <p:nvPr/>
        </p:nvGrpSpPr>
        <p:grpSpPr>
          <a:xfrm>
            <a:off x="2257341" y="1861278"/>
            <a:ext cx="560367" cy="825149"/>
            <a:chOff x="2257341" y="1871217"/>
            <a:chExt cx="560367" cy="825149"/>
          </a:xfrm>
        </p:grpSpPr>
        <p:sp>
          <p:nvSpPr>
            <p:cNvPr id="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  <a:tailEnd type="triangle" w="med" len="med"/>
            </a:ln>
          </p:spPr>
        </p:cxnSp>
        <p:sp>
          <p:nvSpPr>
            <p:cNvPr id="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9" name="Google Shape;309;p249"/>
          <p:cNvGrpSpPr/>
          <p:nvPr/>
        </p:nvGrpSpPr>
        <p:grpSpPr>
          <a:xfrm>
            <a:off x="6326292" y="1861278"/>
            <a:ext cx="560367" cy="825149"/>
            <a:chOff x="6326292" y="1871217"/>
            <a:chExt cx="560367" cy="825149"/>
          </a:xfrm>
        </p:grpSpPr>
        <p:sp>
          <p:nvSpPr>
            <p:cNvPr id="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  <a:tailEnd type="triangle" w="med" len="med"/>
            </a:ln>
          </p:spPr>
        </p:cxnSp>
        <p:sp>
          <p:nvSpPr>
            <p:cNvPr id="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4" name="Google Shape;314;p249"/>
          <p:cNvSpPr>
            <a:spLocks noGrp="1"/>
          </p:cNvSpPr>
          <p:nvPr>
            <p:ph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315;p249"/>
          <p:cNvSpPr>
            <a:spLocks noGrp="1"/>
          </p:cNvSpPr>
          <p:nvPr>
            <p:ph type="body" idx="1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316;p249"/>
          <p:cNvSpPr>
            <a:spLocks noGrp="1"/>
          </p:cNvSpPr>
          <p:nvPr>
            <p:ph type="body" idx="2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317;p249"/>
          <p:cNvSpPr>
            <a:spLocks noGrp="1"/>
          </p:cNvSpPr>
          <p:nvPr>
            <p:ph type="body" idx="3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318;p249"/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319;p24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21;p25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5" name="Google Shape;324;p250"/>
          <p:cNvSpPr txBox="1"/>
          <p:nvPr/>
        </p:nvSpPr>
        <p:spPr>
          <a:xfrm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  <a:endParaRPr lang="en-US" sz="1600" b="1" i="1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325;p250"/>
          <p:cNvSpPr>
            <a:spLocks noGrp="1"/>
          </p:cNvSpPr>
          <p:nvPr>
            <p:ph type="body"/>
          </p:nvPr>
        </p:nvSpPr>
        <p:spPr>
          <a:xfrm>
            <a:off x="1086864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8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9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  <a:endParaRPr lang="en-US" sz="1600" b="1" i="1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0" name="Google Shape;329;p250"/>
          <p:cNvSpPr>
            <a:spLocks noGrp="1"/>
          </p:cNvSpPr>
          <p:nvPr>
            <p:ph type="body" idx="1"/>
          </p:nvPr>
        </p:nvSpPr>
        <p:spPr>
          <a:xfrm>
            <a:off x="4056308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12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13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3</a:t>
            </a:r>
            <a:endParaRPr lang="en-US" sz="1600" b="1" i="1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4" name="Google Shape;333;p250"/>
          <p:cNvSpPr>
            <a:spLocks noGrp="1"/>
          </p:cNvSpPr>
          <p:nvPr>
            <p:ph type="body" idx="2"/>
          </p:nvPr>
        </p:nvSpPr>
        <p:spPr>
          <a:xfrm>
            <a:off x="7025750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334;p250"/>
          <p:cNvSpPr>
            <a:spLocks noGrp="1"/>
          </p:cNvSpPr>
          <p:nvPr>
            <p:ph type="title" idx="3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335;p250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7;p25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38;p251"/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  <p:grpSp>
          <p:nvGrpSpPr>
            <p:cNvPr id="5" name="Google Shape;340;p251"/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41;p251"/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Google Shape;342;p251"/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Google Shape;343;p251"/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9" name="Google Shape;344;p251"/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345;p251"/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346;p251"/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347;p251"/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348;p251"/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49;p251"/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50;p251"/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51;p251"/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352;p25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;p28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8;p282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29;p282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30;p282"/>
          <p:cNvGrpSpPr/>
          <p:nvPr/>
        </p:nvGrpSpPr>
        <p:grpSpPr>
          <a:xfrm>
            <a:off x="2441262" y="1060409"/>
            <a:ext cx="4259386" cy="3399176"/>
            <a:chOff x="2441262" y="1068029"/>
            <a:chExt cx="4259386" cy="3399176"/>
          </a:xfrm>
        </p:grpSpPr>
        <p:pic>
          <p:nvPicPr>
            <p:cNvPr id="6" name="Google Shape;31;p282" descr="Icon&#10;&#10;Description automatically generated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32;p282"/>
            <p:cNvGrpSpPr/>
            <p:nvPr/>
          </p:nvGrpSpPr>
          <p:grpSpPr>
            <a:xfrm>
              <a:off x="2441262" y="1089939"/>
              <a:ext cx="4259386" cy="3377266"/>
              <a:chOff x="2441262" y="1089939"/>
              <a:chExt cx="4259386" cy="3377266"/>
            </a:xfrm>
          </p:grpSpPr>
          <p:sp>
            <p:nvSpPr>
              <p:cNvPr id="8" name="Google Shape;33;p282"/>
              <p:cNvSpPr/>
              <p:nvPr/>
            </p:nvSpPr>
            <p:spPr>
              <a:xfrm>
                <a:off x="6618723" y="2315343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9" name="Google Shape;34;p282"/>
              <p:cNvSpPr/>
              <p:nvPr/>
            </p:nvSpPr>
            <p:spPr>
              <a:xfrm>
                <a:off x="6426199" y="3567532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35;p282"/>
              <p:cNvSpPr/>
              <p:nvPr/>
            </p:nvSpPr>
            <p:spPr>
              <a:xfrm>
                <a:off x="5448688" y="4385279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1" name="Google Shape;36;p282"/>
              <p:cNvSpPr/>
              <p:nvPr/>
            </p:nvSpPr>
            <p:spPr>
              <a:xfrm>
                <a:off x="6444214" y="1089939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2" name="Google Shape;37;p282"/>
              <p:cNvSpPr/>
              <p:nvPr/>
            </p:nvSpPr>
            <p:spPr>
              <a:xfrm>
                <a:off x="2441262" y="2315345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3" name="Google Shape;38;p282"/>
              <p:cNvSpPr/>
              <p:nvPr/>
            </p:nvSpPr>
            <p:spPr>
              <a:xfrm>
                <a:off x="2619761" y="3574306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4" name="Google Shape;39;p282"/>
              <p:cNvSpPr/>
              <p:nvPr/>
            </p:nvSpPr>
            <p:spPr>
              <a:xfrm>
                <a:off x="3592732" y="4385280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5" name="Google Shape;40;p282"/>
              <p:cNvSpPr/>
              <p:nvPr/>
            </p:nvSpPr>
            <p:spPr>
              <a:xfrm>
                <a:off x="2619761" y="1096713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6" name="Google Shape;41;p282"/>
            <p:cNvGrpSpPr/>
            <p:nvPr/>
          </p:nvGrpSpPr>
          <p:grpSpPr>
            <a:xfrm>
              <a:off x="3551613" y="1402488"/>
              <a:ext cx="2053982" cy="2053982"/>
              <a:chOff x="3766548" y="1602249"/>
              <a:chExt cx="2053982" cy="2053982"/>
            </a:xfrm>
          </p:grpSpPr>
          <p:sp>
            <p:nvSpPr>
              <p:cNvPr id="17" name="Google Shape;42;p282"/>
              <p:cNvSpPr/>
              <p:nvPr/>
            </p:nvSpPr>
            <p:spPr>
              <a:xfrm>
                <a:off x="3766548" y="1602249"/>
                <a:ext cx="2053982" cy="2053982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F2F2F2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8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9" name="Google Shape;44;p282"/>
          <p:cNvSpPr>
            <a:spLocks noGrp="1"/>
          </p:cNvSpPr>
          <p:nvPr>
            <p:ph type="body" idx="11"/>
          </p:nvPr>
        </p:nvSpPr>
        <p:spPr>
          <a:xfrm>
            <a:off x="3719245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45;p282"/>
          <p:cNvSpPr>
            <a:spLocks noGrp="1"/>
          </p:cNvSpPr>
          <p:nvPr>
            <p:ph type="body" idx="12"/>
          </p:nvPr>
        </p:nvSpPr>
        <p:spPr>
          <a:xfrm>
            <a:off x="817135" y="961108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1" name="Google Shape;46;p282"/>
          <p:cNvSpPr>
            <a:spLocks noGrp="1"/>
          </p:cNvSpPr>
          <p:nvPr>
            <p:ph type="body" idx="1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47;p282"/>
          <p:cNvSpPr>
            <a:spLocks noGrp="1"/>
          </p:cNvSpPr>
          <p:nvPr>
            <p:ph type="body" idx="14"/>
          </p:nvPr>
        </p:nvSpPr>
        <p:spPr>
          <a:xfrm>
            <a:off x="803908" y="344885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48;p282"/>
          <p:cNvSpPr>
            <a:spLocks noGrp="1"/>
          </p:cNvSpPr>
          <p:nvPr>
            <p:ph type="body" idx="1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49;p282"/>
          <p:cNvSpPr>
            <a:spLocks noGrp="1"/>
          </p:cNvSpPr>
          <p:nvPr>
            <p:ph type="body" idx="16"/>
          </p:nvPr>
        </p:nvSpPr>
        <p:spPr>
          <a:xfrm>
            <a:off x="6615516" y="961108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5" name="Google Shape;50;p282"/>
          <p:cNvSpPr>
            <a:spLocks noGrp="1"/>
          </p:cNvSpPr>
          <p:nvPr>
            <p:ph type="body" idx="1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6" name="Google Shape;51;p282"/>
          <p:cNvSpPr>
            <a:spLocks noGrp="1"/>
          </p:cNvSpPr>
          <p:nvPr>
            <p:ph type="body" idx="18"/>
          </p:nvPr>
        </p:nvSpPr>
        <p:spPr>
          <a:xfrm>
            <a:off x="6602288" y="344885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7" name="Google Shape;52;p282"/>
          <p:cNvSpPr>
            <a:spLocks noGrp="1"/>
          </p:cNvSpPr>
          <p:nvPr>
            <p:ph type="body" idx="1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54;p25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55;p252"/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  <p:grpSp>
          <p:nvGrpSpPr>
            <p:cNvPr id="5" name="Google Shape;357;p252"/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58;p252"/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Google Shape;359;p252"/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Google Shape;360;p252"/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9" name="Google Shape;361;p252"/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362;p252"/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363;p252"/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364;p252"/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365;p252"/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66;p252"/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67;p252"/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68;p252"/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369;p252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1;p25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72;p253"/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  <p:grpSp>
          <p:nvGrpSpPr>
            <p:cNvPr id="5" name="Google Shape;374;p253"/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75;p253"/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Google Shape;376;p253"/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Google Shape;377;p253"/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9" name="Google Shape;378;p253"/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379;p253"/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380;p253"/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381;p253"/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382;p253"/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83;p253"/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84;p253"/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85;p253"/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386;p253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8;p254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89;p254"/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  <p:grpSp>
          <p:nvGrpSpPr>
            <p:cNvPr id="5" name="Google Shape;391;p254"/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92;p254"/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Google Shape;393;p254"/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Google Shape;394;p254"/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9" name="Google Shape;395;p254"/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396;p254"/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397;p254"/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398;p254"/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399;p254"/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00;p254"/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401;p254"/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402;p254"/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403;p254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5;p255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cxnSp>
        <p:nvCxnSpPr>
          <p:cNvPr id="4" name="Google Shape;407;p255"/>
          <p:cNvCxnSpPr/>
          <p:nvPr/>
        </p:nvCxnSpPr>
        <p:spPr>
          <a:xfrm>
            <a:off x="0" y="2098885"/>
            <a:ext cx="9144000" cy="0"/>
          </a:xfrm>
          <a:prstGeom prst="line">
            <a:avLst/>
          </a:prstGeom>
          <a:noFill/>
          <a:ln w="28575" cap="flat">
            <a:solidFill>
              <a:srgbClr val="8AC8EE"/>
            </a:solidFill>
            <a:prstDash val="solid"/>
            <a:round/>
          </a:ln>
        </p:spPr>
      </p:cxnSp>
      <p:sp>
        <p:nvSpPr>
          <p:cNvPr id="5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8AC8EE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409;p255"/>
          <p:cNvSpPr>
            <a:spLocks noGrp="1"/>
          </p:cNvSpPr>
          <p:nvPr>
            <p:ph type="body"/>
          </p:nvPr>
        </p:nvSpPr>
        <p:spPr>
          <a:xfrm>
            <a:off x="374566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8AC8EE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8" name="Google Shape;411;p255"/>
          <p:cNvSpPr>
            <a:spLocks noGrp="1"/>
          </p:cNvSpPr>
          <p:nvPr>
            <p:ph type="body" idx="1"/>
          </p:nvPr>
        </p:nvSpPr>
        <p:spPr>
          <a:xfrm>
            <a:off x="3381178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8AC8EE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10" name="Google Shape;413;p255"/>
          <p:cNvSpPr>
            <a:spLocks noGrp="1"/>
          </p:cNvSpPr>
          <p:nvPr>
            <p:ph type="body" idx="2"/>
          </p:nvPr>
        </p:nvSpPr>
        <p:spPr>
          <a:xfrm>
            <a:off x="6387789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414;p255"/>
          <p:cNvSpPr>
            <a:spLocks noGrp="1"/>
          </p:cNvSpPr>
          <p:nvPr>
            <p:ph type="pic" idx="3"/>
          </p:nvPr>
        </p:nvSpPr>
        <p:spPr>
          <a:xfrm>
            <a:off x="1324088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415;p255"/>
          <p:cNvSpPr>
            <a:spLocks noGrp="1"/>
          </p:cNvSpPr>
          <p:nvPr>
            <p:ph type="pic" idx="4"/>
          </p:nvPr>
        </p:nvSpPr>
        <p:spPr>
          <a:xfrm>
            <a:off x="4330700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416;p255"/>
          <p:cNvSpPr>
            <a:spLocks noGrp="1"/>
          </p:cNvSpPr>
          <p:nvPr>
            <p:ph type="pic" idx="5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17;p255"/>
          <p:cNvSpPr>
            <a:spLocks noGrp="1"/>
          </p:cNvSpPr>
          <p:nvPr>
            <p:ph type="body" idx="6"/>
          </p:nvPr>
        </p:nvSpPr>
        <p:spPr>
          <a:xfrm>
            <a:off x="374566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418;p255"/>
          <p:cNvSpPr>
            <a:spLocks noGrp="1"/>
          </p:cNvSpPr>
          <p:nvPr>
            <p:ph type="body" idx="7"/>
          </p:nvPr>
        </p:nvSpPr>
        <p:spPr>
          <a:xfrm>
            <a:off x="3381178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419;p255"/>
          <p:cNvSpPr>
            <a:spLocks noGrp="1"/>
          </p:cNvSpPr>
          <p:nvPr>
            <p:ph type="body" idx="8"/>
          </p:nvPr>
        </p:nvSpPr>
        <p:spPr>
          <a:xfrm>
            <a:off x="6387789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420;p255"/>
          <p:cNvSpPr>
            <a:spLocks noGrp="1"/>
          </p:cNvSpPr>
          <p:nvPr>
            <p:ph type="title" idx="9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421;p255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3;p25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cxnSp>
        <p:nvCxnSpPr>
          <p:cNvPr id="4" name="Google Shape;425;p256"/>
          <p:cNvCxnSpPr/>
          <p:nvPr/>
        </p:nvCxnSpPr>
        <p:spPr>
          <a:xfrm>
            <a:off x="0" y="2098885"/>
            <a:ext cx="9144000" cy="0"/>
          </a:xfrm>
          <a:prstGeom prst="line">
            <a:avLst/>
          </a:prstGeom>
          <a:noFill/>
          <a:ln w="28575" cap="flat">
            <a:solidFill>
              <a:srgbClr val="C88C32"/>
            </a:solidFill>
            <a:prstDash val="solid"/>
            <a:round/>
          </a:ln>
        </p:spPr>
      </p:cxnSp>
      <p:sp>
        <p:nvSpPr>
          <p:cNvPr id="5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C88C32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427;p256"/>
          <p:cNvSpPr>
            <a:spLocks noGrp="1"/>
          </p:cNvSpPr>
          <p:nvPr>
            <p:ph type="body"/>
          </p:nvPr>
        </p:nvSpPr>
        <p:spPr>
          <a:xfrm>
            <a:off x="374566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C88C32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8" name="Google Shape;429;p256"/>
          <p:cNvSpPr>
            <a:spLocks noGrp="1"/>
          </p:cNvSpPr>
          <p:nvPr>
            <p:ph type="body" idx="1"/>
          </p:nvPr>
        </p:nvSpPr>
        <p:spPr>
          <a:xfrm>
            <a:off x="3381178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C88C32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10" name="Google Shape;431;p256"/>
          <p:cNvSpPr>
            <a:spLocks noGrp="1"/>
          </p:cNvSpPr>
          <p:nvPr>
            <p:ph type="body" idx="2"/>
          </p:nvPr>
        </p:nvSpPr>
        <p:spPr>
          <a:xfrm>
            <a:off x="6387789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432;p256"/>
          <p:cNvSpPr>
            <a:spLocks noGrp="1"/>
          </p:cNvSpPr>
          <p:nvPr>
            <p:ph type="pic" idx="3"/>
          </p:nvPr>
        </p:nvSpPr>
        <p:spPr>
          <a:xfrm>
            <a:off x="1324088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433;p256"/>
          <p:cNvSpPr>
            <a:spLocks noGrp="1"/>
          </p:cNvSpPr>
          <p:nvPr>
            <p:ph type="pic" idx="4"/>
          </p:nvPr>
        </p:nvSpPr>
        <p:spPr>
          <a:xfrm>
            <a:off x="4330700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434;p256"/>
          <p:cNvSpPr>
            <a:spLocks noGrp="1"/>
          </p:cNvSpPr>
          <p:nvPr>
            <p:ph type="pic" idx="5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35;p256"/>
          <p:cNvSpPr>
            <a:spLocks noGrp="1"/>
          </p:cNvSpPr>
          <p:nvPr>
            <p:ph type="body" idx="6"/>
          </p:nvPr>
        </p:nvSpPr>
        <p:spPr>
          <a:xfrm>
            <a:off x="374566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436;p256"/>
          <p:cNvSpPr>
            <a:spLocks noGrp="1"/>
          </p:cNvSpPr>
          <p:nvPr>
            <p:ph type="body" idx="7"/>
          </p:nvPr>
        </p:nvSpPr>
        <p:spPr>
          <a:xfrm>
            <a:off x="3381178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437;p256"/>
          <p:cNvSpPr>
            <a:spLocks noGrp="1"/>
          </p:cNvSpPr>
          <p:nvPr>
            <p:ph type="body" idx="8"/>
          </p:nvPr>
        </p:nvSpPr>
        <p:spPr>
          <a:xfrm>
            <a:off x="6387789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438;p256"/>
          <p:cNvSpPr>
            <a:spLocks noGrp="1"/>
          </p:cNvSpPr>
          <p:nvPr>
            <p:ph type="title" idx="9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439;p256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41;p25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42;p257"/>
          <p:cNvSpPr/>
          <p:nvPr/>
        </p:nvSpPr>
        <p:spPr>
          <a:xfrm>
            <a:off x="1369703" y="2023248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4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5" name="Google Shape;444;p257"/>
            <p:cNvGrpSpPr/>
            <p:nvPr/>
          </p:nvGrpSpPr>
          <p:grpSpPr>
            <a:xfrm>
              <a:off x="3119411" y="1720353"/>
              <a:ext cx="651509" cy="894818"/>
              <a:chOff x="2980317" y="2014293"/>
              <a:chExt cx="651509" cy="894818"/>
            </a:xfrm>
          </p:grpSpPr>
          <p:cxnSp>
            <p:nvCxnSpPr>
              <p:cNvPr id="6" name="Google Shape;445;p257"/>
              <p:cNvCxnSpPr/>
              <p:nvPr/>
            </p:nvCxnSpPr>
            <p:spPr>
              <a:xfrm rot="10800000">
                <a:off x="3306072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7" name="Google Shape;447;p257"/>
              <p:cNvSpPr/>
              <p:nvPr/>
            </p:nvSpPr>
            <p:spPr>
              <a:xfrm>
                <a:off x="2980317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E094A0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8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/>
                  </a:rPr>
                  <a:t>2</a:t>
                </a:r>
                <a:endParaRPr lang="en-US" sz="1400" b="1" i="0" u="none" strike="noStrike" cap="none" dirty="0">
                  <a:solidFill>
                    <a:schemeClr val="dk1"/>
                  </a:solidFill>
                  <a:latin typeface="Public Sans"/>
                </a:endParaRPr>
              </a:p>
            </p:txBody>
          </p:sp>
        </p:grpSp>
        <p:grpSp>
          <p:nvGrpSpPr>
            <p:cNvPr id="9" name="Google Shape;448;p257"/>
            <p:cNvGrpSpPr/>
            <p:nvPr/>
          </p:nvGrpSpPr>
          <p:grpSpPr>
            <a:xfrm>
              <a:off x="5373080" y="1720353"/>
              <a:ext cx="651509" cy="894818"/>
              <a:chOff x="5071928" y="2014293"/>
              <a:chExt cx="651509" cy="894818"/>
            </a:xfrm>
          </p:grpSpPr>
          <p:cxnSp>
            <p:nvCxnSpPr>
              <p:cNvPr id="10" name="Google Shape;449;p257"/>
              <p:cNvCxnSpPr/>
              <p:nvPr/>
            </p:nvCxnSpPr>
            <p:spPr>
              <a:xfrm rot="10800000">
                <a:off x="5397684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1" name="Google Shape;451;p257"/>
              <p:cNvSpPr/>
              <p:nvPr/>
            </p:nvSpPr>
            <p:spPr>
              <a:xfrm>
                <a:off x="5071928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223669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2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/>
                  </a:rPr>
                  <a:t>3</a:t>
                </a:r>
                <a:endParaRPr lang="en-US" sz="1400" b="1" i="0" u="none" strike="noStrike" cap="none" dirty="0">
                  <a:solidFill>
                    <a:schemeClr val="dk1"/>
                  </a:solidFill>
                  <a:latin typeface="Public Sans"/>
                </a:endParaRPr>
              </a:p>
            </p:txBody>
          </p:sp>
        </p:grpSp>
        <p:grpSp>
          <p:nvGrpSpPr>
            <p:cNvPr id="13" name="Google Shape;452;p257"/>
            <p:cNvGrpSpPr/>
            <p:nvPr/>
          </p:nvGrpSpPr>
          <p:grpSpPr>
            <a:xfrm>
              <a:off x="7626748" y="1720353"/>
              <a:ext cx="651509" cy="894818"/>
              <a:chOff x="7469822" y="2014293"/>
              <a:chExt cx="651509" cy="894818"/>
            </a:xfrm>
          </p:grpSpPr>
          <p:cxnSp>
            <p:nvCxnSpPr>
              <p:cNvPr id="14" name="Google Shape;453;p257"/>
              <p:cNvCxnSpPr/>
              <p:nvPr/>
            </p:nvCxnSpPr>
            <p:spPr>
              <a:xfrm rot="10800000">
                <a:off x="7795577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5" name="Google Shape;455;p257"/>
              <p:cNvSpPr/>
              <p:nvPr/>
            </p:nvSpPr>
            <p:spPr>
              <a:xfrm>
                <a:off x="7469822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E094A0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6" name="Google Shape;454;p257"/>
              <p:cNvSpPr/>
              <p:nvPr/>
            </p:nvSpPr>
            <p:spPr>
              <a:xfrm>
                <a:off x="7540613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/>
                  </a:rPr>
                  <a:t>4</a:t>
                </a:r>
                <a:endParaRPr lang="en-US" sz="1400" b="1" i="0" u="none" strike="noStrike" cap="none" dirty="0">
                  <a:solidFill>
                    <a:schemeClr val="dk1"/>
                  </a:solidFill>
                  <a:latin typeface="Public Sans"/>
                </a:endParaRPr>
              </a:p>
            </p:txBody>
          </p:sp>
        </p:grpSp>
        <p:grpSp>
          <p:nvGrpSpPr>
            <p:cNvPr id="17" name="Google Shape;456;p257"/>
            <p:cNvGrpSpPr/>
            <p:nvPr/>
          </p:nvGrpSpPr>
          <p:grpSpPr>
            <a:xfrm>
              <a:off x="865742" y="1720353"/>
              <a:ext cx="651509" cy="894818"/>
              <a:chOff x="888704" y="2014293"/>
              <a:chExt cx="651509" cy="894818"/>
            </a:xfrm>
          </p:grpSpPr>
          <p:cxnSp>
            <p:nvCxnSpPr>
              <p:cNvPr id="18" name="Google Shape;457;p257"/>
              <p:cNvCxnSpPr/>
              <p:nvPr/>
            </p:nvCxnSpPr>
            <p:spPr>
              <a:xfrm rot="10800000">
                <a:off x="1214459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9" name="Google Shape;459;p257"/>
              <p:cNvSpPr/>
              <p:nvPr/>
            </p:nvSpPr>
            <p:spPr>
              <a:xfrm>
                <a:off x="888704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223669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20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/>
                  </a:rPr>
                  <a:t>1</a:t>
                </a:r>
                <a:endParaRPr lang="en-US" sz="1400" b="1" i="0" u="none" strike="noStrike" cap="none" dirty="0">
                  <a:solidFill>
                    <a:schemeClr val="dk1"/>
                  </a:solidFill>
                  <a:latin typeface="Public Sans"/>
                </a:endParaRPr>
              </a:p>
            </p:txBody>
          </p:sp>
        </p:grpSp>
      </p:grpSp>
      <p:sp>
        <p:nvSpPr>
          <p:cNvPr id="21" name="Google Shape;460;p257"/>
          <p:cNvSpPr>
            <a:spLocks noGrp="1"/>
          </p:cNvSpPr>
          <p:nvPr>
            <p:ph type="body"/>
          </p:nvPr>
        </p:nvSpPr>
        <p:spPr>
          <a:xfrm>
            <a:off x="258779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461;p257"/>
          <p:cNvSpPr>
            <a:spLocks noGrp="1"/>
          </p:cNvSpPr>
          <p:nvPr>
            <p:ph type="body" idx="1"/>
          </p:nvPr>
        </p:nvSpPr>
        <p:spPr>
          <a:xfrm>
            <a:off x="33412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462;p257"/>
          <p:cNvSpPr>
            <a:spLocks noGrp="1"/>
          </p:cNvSpPr>
          <p:nvPr>
            <p:ph type="body" idx="2"/>
          </p:nvPr>
        </p:nvSpPr>
        <p:spPr>
          <a:xfrm>
            <a:off x="4841459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463;p257"/>
          <p:cNvSpPr>
            <a:spLocks noGrp="1"/>
          </p:cNvSpPr>
          <p:nvPr>
            <p:ph type="body" idx="3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5" name="Google Shape;464;p257"/>
          <p:cNvSpPr>
            <a:spLocks noGrp="1"/>
          </p:cNvSpPr>
          <p:nvPr>
            <p:ph type="body" idx="4"/>
          </p:nvPr>
        </p:nvSpPr>
        <p:spPr>
          <a:xfrm>
            <a:off x="258779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6" name="Google Shape;465;p257"/>
          <p:cNvSpPr>
            <a:spLocks noGrp="1"/>
          </p:cNvSpPr>
          <p:nvPr>
            <p:ph type="body" idx="5"/>
          </p:nvPr>
        </p:nvSpPr>
        <p:spPr>
          <a:xfrm>
            <a:off x="33412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7" name="Google Shape;466;p257"/>
          <p:cNvSpPr>
            <a:spLocks noGrp="1"/>
          </p:cNvSpPr>
          <p:nvPr>
            <p:ph type="body" idx="6"/>
          </p:nvPr>
        </p:nvSpPr>
        <p:spPr>
          <a:xfrm>
            <a:off x="4841459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8" name="Google Shape;467;p257"/>
          <p:cNvSpPr>
            <a:spLocks noGrp="1"/>
          </p:cNvSpPr>
          <p:nvPr>
            <p:ph type="body" idx="7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9" name="Google Shape;468;p257"/>
          <p:cNvSpPr>
            <a:spLocks noGrp="1"/>
          </p:cNvSpPr>
          <p:nvPr>
            <p:ph type="title" idx="8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0" name="Google Shape;469;p25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71;p25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72;p258"/>
          <p:cNvGrpSpPr/>
          <p:nvPr/>
        </p:nvGrpSpPr>
        <p:grpSpPr>
          <a:xfrm>
            <a:off x="1114580" y="3141131"/>
            <a:ext cx="175260" cy="1120085"/>
            <a:chOff x="973176" y="3197693"/>
            <a:chExt cx="175260" cy="1120085"/>
          </a:xfrm>
        </p:grpSpPr>
        <p:sp>
          <p:nvSpPr>
            <p:cNvPr id="4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cxnSp>
          <p:nvCxnSpPr>
            <p:cNvPr id="5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line">
              <a:avLst/>
            </a:prstGeom>
            <a:noFill/>
            <a:ln w="12700" cap="flat">
              <a:solidFill>
                <a:srgbClr val="C88C32"/>
              </a:solidFill>
              <a:prstDash val="solid"/>
              <a:round/>
            </a:ln>
          </p:spPr>
        </p:cxnSp>
      </p:grpSp>
      <p:grpSp>
        <p:nvGrpSpPr>
          <p:cNvPr id="6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7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  <p:cxnSp>
          <p:nvCxnSpPr>
            <p:cNvPr id="8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line">
              <a:avLst/>
            </a:prstGeom>
            <a:noFill/>
            <a:ln w="12700" cap="flat">
              <a:solidFill>
                <a:srgbClr val="C88C32"/>
              </a:solidFill>
              <a:prstDash val="solid"/>
              <a:round/>
            </a:ln>
          </p:spPr>
        </p:cxnSp>
      </p:grpSp>
      <p:grpSp>
        <p:nvGrpSpPr>
          <p:cNvPr id="9" name="Google Shape;478;p258"/>
          <p:cNvGrpSpPr/>
          <p:nvPr/>
        </p:nvGrpSpPr>
        <p:grpSpPr>
          <a:xfrm>
            <a:off x="1114580" y="1436374"/>
            <a:ext cx="175260" cy="1120085"/>
            <a:chOff x="973176" y="1492936"/>
            <a:chExt cx="175260" cy="1120085"/>
          </a:xfrm>
        </p:grpSpPr>
        <p:cxnSp>
          <p:nvCxnSpPr>
            <p:cNvPr id="10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</p:cxnSp>
        <p:sp>
          <p:nvSpPr>
            <p:cNvPr id="11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</p:grpSp>
      <p:grpSp>
        <p:nvGrpSpPr>
          <p:cNvPr id="12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13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</p:cxnSp>
        <p:sp>
          <p:nvSpPr>
            <p:cNvPr id="14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 panose="020B0604020202020204"/>
              </a:endParaRPr>
            </a:p>
          </p:txBody>
        </p:sp>
      </p:grpSp>
      <p:sp>
        <p:nvSpPr>
          <p:cNvPr id="15" name="Google Shape;484;p258"/>
          <p:cNvSpPr>
            <a:spLocks noGrp="1"/>
          </p:cNvSpPr>
          <p:nvPr>
            <p:ph type="body"/>
          </p:nvPr>
        </p:nvSpPr>
        <p:spPr>
          <a:xfrm>
            <a:off x="1334722" y="1472343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accen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485;p258"/>
          <p:cNvSpPr>
            <a:spLocks noGrp="1"/>
          </p:cNvSpPr>
          <p:nvPr>
            <p:ph type="body" idx="1"/>
          </p:nvPr>
        </p:nvSpPr>
        <p:spPr>
          <a:xfrm>
            <a:off x="5253578" y="1472343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486;p258"/>
          <p:cNvSpPr>
            <a:spLocks noGrp="1"/>
          </p:cNvSpPr>
          <p:nvPr>
            <p:ph type="body" idx="2"/>
          </p:nvPr>
        </p:nvSpPr>
        <p:spPr>
          <a:xfrm>
            <a:off x="1334722" y="31771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487;p258"/>
          <p:cNvSpPr>
            <a:spLocks noGrp="1"/>
          </p:cNvSpPr>
          <p:nvPr>
            <p:ph type="body" idx="3"/>
          </p:nvPr>
        </p:nvSpPr>
        <p:spPr>
          <a:xfrm>
            <a:off x="5253578" y="31771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accen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488;p258"/>
          <p:cNvSpPr>
            <a:spLocks noGrp="1"/>
          </p:cNvSpPr>
          <p:nvPr>
            <p:ph type="body" idx="4"/>
          </p:nvPr>
        </p:nvSpPr>
        <p:spPr>
          <a:xfrm>
            <a:off x="1334722" y="1886477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489;p258"/>
          <p:cNvSpPr>
            <a:spLocks noGrp="1"/>
          </p:cNvSpPr>
          <p:nvPr>
            <p:ph type="body" idx="5"/>
          </p:nvPr>
        </p:nvSpPr>
        <p:spPr>
          <a:xfrm>
            <a:off x="5253578" y="1886477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1" name="Google Shape;490;p258"/>
          <p:cNvSpPr>
            <a:spLocks noGrp="1"/>
          </p:cNvSpPr>
          <p:nvPr>
            <p:ph type="body" idx="6"/>
          </p:nvPr>
        </p:nvSpPr>
        <p:spPr>
          <a:xfrm>
            <a:off x="1334722" y="3591234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491;p258"/>
          <p:cNvSpPr>
            <a:spLocks noGrp="1"/>
          </p:cNvSpPr>
          <p:nvPr>
            <p:ph type="body" idx="7"/>
          </p:nvPr>
        </p:nvSpPr>
        <p:spPr>
          <a:xfrm>
            <a:off x="5253578" y="3591234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492;p258"/>
          <p:cNvSpPr>
            <a:spLocks noGrp="1"/>
          </p:cNvSpPr>
          <p:nvPr>
            <p:ph type="title" idx="8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493;p25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95;p25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96;p259"/>
          <p:cNvGrpSpPr/>
          <p:nvPr/>
        </p:nvGrpSpPr>
        <p:grpSpPr>
          <a:xfrm>
            <a:off x="270519" y="225967"/>
            <a:ext cx="175260" cy="2964622"/>
            <a:chOff x="270519" y="1140367"/>
            <a:chExt cx="175260" cy="2964622"/>
          </a:xfrm>
        </p:grpSpPr>
        <p:grpSp>
          <p:nvGrpSpPr>
            <p:cNvPr id="4" name="Google Shape;497;p259"/>
            <p:cNvGrpSpPr/>
            <p:nvPr/>
          </p:nvGrpSpPr>
          <p:grpSpPr>
            <a:xfrm>
              <a:off x="270519" y="2780648"/>
              <a:ext cx="175260" cy="1324342"/>
              <a:chOff x="129115" y="2837210"/>
              <a:chExt cx="175260" cy="1324342"/>
            </a:xfrm>
          </p:grpSpPr>
          <p:sp>
            <p:nvSpPr>
              <p:cNvPr id="5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noFill/>
              <a:ln w="12700" cap="flat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500;p259"/>
            <p:cNvGrpSpPr/>
            <p:nvPr/>
          </p:nvGrpSpPr>
          <p:grpSpPr>
            <a:xfrm>
              <a:off x="270519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8" name="Google Shape;501;p259"/>
              <p:cNvCxnSpPr/>
              <p:nvPr/>
            </p:nvCxnSpPr>
            <p:spPr>
              <a:xfrm>
                <a:off x="216745" y="1402852"/>
                <a:ext cx="0" cy="1105029"/>
              </a:xfrm>
              <a:prstGeom prst="line">
                <a:avLst/>
              </a:prstGeom>
              <a:noFill/>
              <a:ln w="12700" cap="flat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</p:grpSp>
      </p:grpSp>
      <p:sp>
        <p:nvSpPr>
          <p:cNvPr id="10" name="Google Shape;503;p259"/>
          <p:cNvSpPr txBox="1"/>
          <p:nvPr/>
        </p:nvSpPr>
        <p:spPr>
          <a:xfrm>
            <a:off x="445780" y="19013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rgbClr val="C88C32"/>
                </a:solidFill>
                <a:latin typeface="Public Sans"/>
              </a:rPr>
              <a:t>Task -5</a:t>
            </a:r>
            <a:endParaRPr lang="en-US" sz="1400" b="1" i="0" u="none" strike="noStrike" cap="none" dirty="0">
              <a:solidFill>
                <a:srgbClr val="C88C32"/>
              </a:solidFill>
              <a:latin typeface="Public Sans"/>
            </a:endParaRPr>
          </a:p>
        </p:txBody>
      </p:sp>
      <p:sp>
        <p:nvSpPr>
          <p:cNvPr id="11" name="Google Shape;504;p259"/>
          <p:cNvSpPr txBox="1"/>
          <p:nvPr/>
        </p:nvSpPr>
        <p:spPr>
          <a:xfrm>
            <a:off x="445779" y="23712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rgbClr val="223669"/>
                </a:solidFill>
                <a:latin typeface="Public Sans"/>
              </a:rPr>
              <a:t>Task -4</a:t>
            </a:r>
            <a:endParaRPr lang="en-US" sz="1400" b="1" i="0" u="none" strike="noStrike" cap="none" dirty="0">
              <a:solidFill>
                <a:srgbClr val="223669"/>
              </a:solidFill>
              <a:latin typeface="Public Sans"/>
            </a:endParaRPr>
          </a:p>
        </p:txBody>
      </p:sp>
      <p:sp>
        <p:nvSpPr>
          <p:cNvPr id="12" name="Google Shape;505;p259"/>
          <p:cNvSpPr txBox="1"/>
          <p:nvPr/>
        </p:nvSpPr>
        <p:spPr>
          <a:xfrm>
            <a:off x="489450" y="1058210"/>
            <a:ext cx="4593580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Public Sans"/>
              </a:rPr>
              <a:t>Evaluation Metric:</a:t>
            </a:r>
            <a:endParaRPr lang="en-US" sz="1200" b="1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13" name="Google Shape;506;p259"/>
          <p:cNvSpPr txBox="1"/>
          <p:nvPr/>
        </p:nvSpPr>
        <p:spPr>
          <a:xfrm>
            <a:off x="489450" y="2722389"/>
            <a:ext cx="4593580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Public Sans"/>
              </a:rPr>
              <a:t>Evaluation Metric:</a:t>
            </a:r>
            <a:endParaRPr lang="en-US" sz="1200" b="1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08;p26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09;p260"/>
          <p:cNvGrpSpPr/>
          <p:nvPr/>
        </p:nvGrpSpPr>
        <p:grpSpPr>
          <a:xfrm>
            <a:off x="270519" y="225967"/>
            <a:ext cx="175260" cy="2964622"/>
            <a:chOff x="270519" y="1140367"/>
            <a:chExt cx="175260" cy="2964622"/>
          </a:xfrm>
        </p:grpSpPr>
        <p:grpSp>
          <p:nvGrpSpPr>
            <p:cNvPr id="4" name="Google Shape;510;p260"/>
            <p:cNvGrpSpPr/>
            <p:nvPr/>
          </p:nvGrpSpPr>
          <p:grpSpPr>
            <a:xfrm>
              <a:off x="270519" y="2780648"/>
              <a:ext cx="175260" cy="1324342"/>
              <a:chOff x="129115" y="2837210"/>
              <a:chExt cx="175260" cy="1324342"/>
            </a:xfrm>
          </p:grpSpPr>
          <p:sp>
            <p:nvSpPr>
              <p:cNvPr id="5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noFill/>
              <a:ln w="12700" cap="flat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513;p260"/>
            <p:cNvGrpSpPr/>
            <p:nvPr/>
          </p:nvGrpSpPr>
          <p:grpSpPr>
            <a:xfrm>
              <a:off x="270519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8" name="Google Shape;514;p260"/>
              <p:cNvCxnSpPr/>
              <p:nvPr/>
            </p:nvCxnSpPr>
            <p:spPr>
              <a:xfrm>
                <a:off x="216745" y="1402852"/>
                <a:ext cx="0" cy="1105029"/>
              </a:xfrm>
              <a:prstGeom prst="line">
                <a:avLst/>
              </a:prstGeom>
              <a:noFill/>
              <a:ln w="12700" cap="flat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 panose="020B0604020202020204"/>
                </a:endParaRPr>
              </a:p>
            </p:txBody>
          </p:sp>
        </p:grpSp>
      </p:grpSp>
      <p:sp>
        <p:nvSpPr>
          <p:cNvPr id="10" name="Google Shape;516;p260"/>
          <p:cNvSpPr>
            <a:spLocks noGrp="1"/>
          </p:cNvSpPr>
          <p:nvPr>
            <p:ph type="body"/>
          </p:nvPr>
        </p:nvSpPr>
        <p:spPr>
          <a:xfrm>
            <a:off x="446700" y="298296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17;p260"/>
          <p:cNvSpPr>
            <a:spLocks noGrp="1"/>
          </p:cNvSpPr>
          <p:nvPr>
            <p:ph type="body" idx="1"/>
          </p:nvPr>
        </p:nvSpPr>
        <p:spPr>
          <a:xfrm>
            <a:off x="454281" y="189511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518;p260"/>
          <p:cNvSpPr>
            <a:spLocks noGrp="1"/>
          </p:cNvSpPr>
          <p:nvPr>
            <p:ph type="body" idx="2"/>
          </p:nvPr>
        </p:nvSpPr>
        <p:spPr>
          <a:xfrm>
            <a:off x="446700" y="71243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519;p260"/>
          <p:cNvSpPr>
            <a:spLocks noGrp="1"/>
          </p:cNvSpPr>
          <p:nvPr>
            <p:ph type="body" idx="3"/>
          </p:nvPr>
        </p:nvSpPr>
        <p:spPr>
          <a:xfrm>
            <a:off x="454281" y="2309245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1;p26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0"/>
          </a:xfrm>
        </p:grpSpPr>
        <p:pic>
          <p:nvPicPr>
            <p:cNvPr id="4" name="Google Shape;523;p261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198438" y="775483"/>
              <a:ext cx="8634888" cy="927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524;p261"/>
            <p:cNvSpPr txBox="1"/>
            <p:nvPr/>
          </p:nvSpPr>
          <p:spPr>
            <a:xfrm>
              <a:off x="1373560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1000"/>
                <a:buFont typeface="Arial" panose="020B0604020202020204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</a:rPr>
                <a:t>1</a:t>
              </a:r>
              <a:endParaRPr lang="en-US" sz="1300" b="1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6" name="Google Shape;525;p261"/>
            <p:cNvSpPr txBox="1"/>
            <p:nvPr/>
          </p:nvSpPr>
          <p:spPr>
            <a:xfrm>
              <a:off x="3315869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1000"/>
                <a:buFont typeface="Arial" panose="020B0604020202020204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</a:rPr>
                <a:t>2</a:t>
              </a:r>
              <a:endParaRPr lang="en-US" sz="1300" b="1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7" name="Google Shape;526;p261"/>
            <p:cNvSpPr txBox="1"/>
            <p:nvPr/>
          </p:nvSpPr>
          <p:spPr>
            <a:xfrm>
              <a:off x="5225949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1000"/>
                <a:buFont typeface="Arial" panose="020B0604020202020204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</a:rPr>
                <a:t>3</a:t>
              </a:r>
              <a:endParaRPr lang="en-US" sz="1300" b="1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8" name="Google Shape;527;p261"/>
            <p:cNvSpPr txBox="1"/>
            <p:nvPr/>
          </p:nvSpPr>
          <p:spPr>
            <a:xfrm>
              <a:off x="7168256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1000"/>
                <a:buFont typeface="Arial" panose="020B0604020202020204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</a:rPr>
                <a:t>4</a:t>
              </a:r>
              <a:endParaRPr lang="en-US" sz="1300" b="1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9" name="Google Shape;528;p261"/>
          <p:cNvSpPr>
            <a:spLocks noGrp="1"/>
          </p:cNvSpPr>
          <p:nvPr>
            <p:ph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529;p261"/>
          <p:cNvSpPr>
            <a:spLocks noGrp="1"/>
          </p:cNvSpPr>
          <p:nvPr>
            <p:ph type="body" idx="1"/>
          </p:nvPr>
        </p:nvSpPr>
        <p:spPr>
          <a:xfrm>
            <a:off x="2539406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30;p261"/>
          <p:cNvSpPr>
            <a:spLocks noGrp="1"/>
          </p:cNvSpPr>
          <p:nvPr>
            <p:ph type="body" idx="2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531;p261"/>
          <p:cNvSpPr>
            <a:spLocks noGrp="1"/>
          </p:cNvSpPr>
          <p:nvPr>
            <p:ph type="body" idx="3"/>
          </p:nvPr>
        </p:nvSpPr>
        <p:spPr>
          <a:xfrm>
            <a:off x="4455897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532;p261"/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533;p26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;p217" descr="A computer on a table&#10;&#10;Description automatically generated with medium confidence"/>
          <p:cNvPicPr/>
          <p:nvPr/>
        </p:nvPicPr>
        <p:blipFill>
          <a:blip r:embed="rId2" cstate="print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5;p217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;p217"/>
          <p:cNvSpPr/>
          <p:nvPr/>
        </p:nvSpPr>
        <p:spPr>
          <a:xfrm>
            <a:off x="2240495" y="1407885"/>
            <a:ext cx="4811571" cy="76669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5" name="Google Shape;57;p217" descr="Shape&#10;&#10;Description automatically generated with low confidence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217"/>
          <p:cNvSpPr/>
          <p:nvPr/>
        </p:nvSpPr>
        <p:spPr>
          <a:xfrm>
            <a:off x="2233323" y="613457"/>
            <a:ext cx="4818742" cy="794427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7" name="Google Shape;59;p217"/>
          <p:cNvSpPr>
            <a:spLocks noGrp="1"/>
          </p:cNvSpPr>
          <p:nvPr>
            <p:ph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8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60;p217"/>
          <p:cNvSpPr>
            <a:spLocks noGrp="1"/>
          </p:cNvSpPr>
          <p:nvPr>
            <p:ph type="body" idx="1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1400" b="1" i="1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35;p26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4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6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7" name="Google Shape;540;p262"/>
          <p:cNvSpPr>
            <a:spLocks noGrp="1"/>
          </p:cNvSpPr>
          <p:nvPr>
            <p:ph type="body"/>
          </p:nvPr>
        </p:nvSpPr>
        <p:spPr>
          <a:xfrm>
            <a:off x="1877630" y="1703516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8" name="Google Shape;541;p262"/>
          <p:cNvSpPr>
            <a:spLocks noGrp="1"/>
          </p:cNvSpPr>
          <p:nvPr>
            <p:ph type="body" idx="1"/>
          </p:nvPr>
        </p:nvSpPr>
        <p:spPr>
          <a:xfrm>
            <a:off x="6243214" y="1703516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542;p262"/>
          <p:cNvSpPr>
            <a:spLocks noGrp="1"/>
          </p:cNvSpPr>
          <p:nvPr>
            <p:ph type="body" idx="2"/>
          </p:nvPr>
        </p:nvSpPr>
        <p:spPr>
          <a:xfrm>
            <a:off x="1877630" y="3365327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543;p262"/>
          <p:cNvSpPr>
            <a:spLocks noGrp="1"/>
          </p:cNvSpPr>
          <p:nvPr>
            <p:ph type="body" idx="3"/>
          </p:nvPr>
        </p:nvSpPr>
        <p:spPr>
          <a:xfrm>
            <a:off x="6243214" y="3365327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44;p262"/>
          <p:cNvSpPr>
            <a:spLocks noGrp="1"/>
          </p:cNvSpPr>
          <p:nvPr>
            <p:ph type="pic" idx="4"/>
          </p:nvPr>
        </p:nvSpPr>
        <p:spPr>
          <a:xfrm>
            <a:off x="784630" y="1640956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545;p262"/>
          <p:cNvSpPr>
            <a:spLocks noGrp="1"/>
          </p:cNvSpPr>
          <p:nvPr>
            <p:ph type="pic" idx="5"/>
          </p:nvPr>
        </p:nvSpPr>
        <p:spPr>
          <a:xfrm>
            <a:off x="5150215" y="1640956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546;p262"/>
          <p:cNvSpPr>
            <a:spLocks noGrp="1"/>
          </p:cNvSpPr>
          <p:nvPr>
            <p:ph type="pic" idx="6"/>
          </p:nvPr>
        </p:nvSpPr>
        <p:spPr>
          <a:xfrm>
            <a:off x="784630" y="3302767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547;p262"/>
          <p:cNvSpPr>
            <a:spLocks noGrp="1"/>
          </p:cNvSpPr>
          <p:nvPr>
            <p:ph type="pic" idx="7"/>
          </p:nvPr>
        </p:nvSpPr>
        <p:spPr>
          <a:xfrm>
            <a:off x="5150215" y="3302767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548;p262"/>
          <p:cNvSpPr>
            <a:spLocks noGrp="1"/>
          </p:cNvSpPr>
          <p:nvPr>
            <p:ph type="title" idx="8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549;p262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1;p26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52;p263"/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 panose="020F0502020204030204"/>
              </a:endParaRPr>
            </a:p>
          </p:txBody>
        </p:sp>
        <p:grpSp>
          <p:nvGrpSpPr>
            <p:cNvPr id="5" name="Google Shape;554;p263"/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555;p263"/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Google Shape;556;p263"/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Google Shape;557;p263"/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9" name="Google Shape;558;p263"/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559;p263"/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60;p263"/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561;p263"/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562;p263"/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563;p263"/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564;p263"/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565;p263"/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566;p263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68;p264"/>
          <p:cNvGrpSpPr/>
          <p:nvPr/>
        </p:nvGrpSpPr>
        <p:grpSpPr>
          <a:xfrm>
            <a:off x="3138739" y="1728182"/>
            <a:ext cx="2866521" cy="2848912"/>
            <a:chOff x="-15798" y="0"/>
            <a:chExt cx="2571596" cy="2555798"/>
          </a:xfrm>
        </p:grpSpPr>
        <p:sp>
          <p:nvSpPr>
            <p:cNvPr id="3" name="Google Shape;569;p264"/>
            <p:cNvSpPr/>
            <p:nvPr/>
          </p:nvSpPr>
          <p:spPr>
            <a:xfrm>
              <a:off x="1269999" y="0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4" name="Google Shape;570;p264"/>
            <p:cNvSpPr/>
            <p:nvPr/>
          </p:nvSpPr>
          <p:spPr>
            <a:xfrm>
              <a:off x="1206526" y="1269999"/>
              <a:ext cx="1333474" cy="1285798"/>
            </a:xfrm>
            <a:custGeom>
              <a:avLst/>
              <a:gdLst/>
              <a:ahLst/>
              <a:cxnLst/>
              <a:rect l="0" t="0" r="r" b="b"/>
              <a:pathLst>
                <a:path w="1333474" h="1285798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6" name="Google Shape;572;p264"/>
            <p:cNvSpPr/>
            <p:nvPr/>
          </p:nvSpPr>
          <p:spPr>
            <a:xfrm>
              <a:off x="0" y="0"/>
              <a:ext cx="1269999" cy="1269999"/>
            </a:xfrm>
            <a:custGeom>
              <a:avLst/>
              <a:gdLst/>
              <a:ahLst/>
              <a:cxnLst/>
              <a:rect l="0" t="0" r="r" b="b"/>
              <a:pathLst>
                <a:path w="1270000" h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573;p264"/>
            <p:cNvSpPr/>
            <p:nvPr/>
          </p:nvSpPr>
          <p:spPr>
            <a:xfrm>
              <a:off x="1269999" y="0"/>
              <a:ext cx="127" cy="1269999"/>
            </a:xfrm>
            <a:custGeom>
              <a:avLst/>
              <a:gdLst/>
              <a:ahLst/>
              <a:cxnLst/>
              <a:rect l="0" t="0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8" name="Google Shape;574;p264"/>
          <p:cNvSpPr>
            <a:spLocks noGrp="1"/>
          </p:cNvSpPr>
          <p:nvPr>
            <p:ph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2000" b="1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575;p264"/>
          <p:cNvSpPr>
            <a:spLocks noGrp="1"/>
          </p:cNvSpPr>
          <p:nvPr>
            <p:ph type="body" idx="1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576;p264"/>
          <p:cNvSpPr>
            <a:spLocks noGrp="1"/>
          </p:cNvSpPr>
          <p:nvPr>
            <p:ph type="body" idx="2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77;p264"/>
          <p:cNvSpPr>
            <a:spLocks noGrp="1"/>
          </p:cNvSpPr>
          <p:nvPr>
            <p:ph type="body" idx="3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578;p264"/>
          <p:cNvSpPr>
            <a:spLocks noGrp="1"/>
          </p:cNvSpPr>
          <p:nvPr>
            <p:ph type="body" idx="4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579;p264"/>
          <p:cNvSpPr>
            <a:spLocks noGrp="1"/>
          </p:cNvSpPr>
          <p:nvPr>
            <p:ph type="body" idx="5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580;p264"/>
          <p:cNvSpPr>
            <a:spLocks noGrp="1"/>
          </p:cNvSpPr>
          <p:nvPr>
            <p:ph type="body" idx="6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581;p264"/>
          <p:cNvSpPr>
            <a:spLocks noGrp="1"/>
          </p:cNvSpPr>
          <p:nvPr>
            <p:ph type="body" idx="7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582;p264"/>
          <p:cNvSpPr>
            <a:spLocks noGrp="1"/>
          </p:cNvSpPr>
          <p:nvPr>
            <p:ph type="body" idx="8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583;p264"/>
          <p:cNvSpPr>
            <a:spLocks noGrp="1"/>
          </p:cNvSpPr>
          <p:nvPr>
            <p:ph type="body" idx="9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584;p264"/>
          <p:cNvSpPr>
            <a:spLocks noGrp="1"/>
          </p:cNvSpPr>
          <p:nvPr>
            <p:ph type="body" idx="10"/>
          </p:nvPr>
        </p:nvSpPr>
        <p:spPr>
          <a:xfrm>
            <a:off x="4763141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585;p264"/>
          <p:cNvSpPr>
            <a:spLocks noGrp="1"/>
          </p:cNvSpPr>
          <p:nvPr>
            <p:ph type="body" idx="1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586;p264"/>
          <p:cNvSpPr>
            <a:spLocks noGrp="1"/>
          </p:cNvSpPr>
          <p:nvPr>
            <p:ph type="body" idx="12"/>
          </p:nvPr>
        </p:nvSpPr>
        <p:spPr>
          <a:xfrm>
            <a:off x="4763141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8;p265"/>
          <p:cNvGrpSpPr/>
          <p:nvPr/>
        </p:nvGrpSpPr>
        <p:grpSpPr>
          <a:xfrm>
            <a:off x="3138739" y="1728182"/>
            <a:ext cx="2866521" cy="2848912"/>
            <a:chOff x="-15798" y="0"/>
            <a:chExt cx="2571596" cy="2555798"/>
          </a:xfrm>
        </p:grpSpPr>
        <p:sp>
          <p:nvSpPr>
            <p:cNvPr id="3" name="Google Shape;589;p265"/>
            <p:cNvSpPr/>
            <p:nvPr/>
          </p:nvSpPr>
          <p:spPr>
            <a:xfrm>
              <a:off x="1269999" y="0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4" name="Google Shape;590;p265"/>
            <p:cNvSpPr/>
            <p:nvPr/>
          </p:nvSpPr>
          <p:spPr>
            <a:xfrm>
              <a:off x="1206526" y="1269999"/>
              <a:ext cx="1333474" cy="1285798"/>
            </a:xfrm>
            <a:custGeom>
              <a:avLst/>
              <a:gdLst/>
              <a:ahLst/>
              <a:cxnLst/>
              <a:rect l="0" t="0" r="r" b="b"/>
              <a:pathLst>
                <a:path w="1333474" h="1285798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6" name="Google Shape;592;p265"/>
            <p:cNvSpPr/>
            <p:nvPr/>
          </p:nvSpPr>
          <p:spPr>
            <a:xfrm>
              <a:off x="0" y="0"/>
              <a:ext cx="1269999" cy="1269999"/>
            </a:xfrm>
            <a:custGeom>
              <a:avLst/>
              <a:gdLst/>
              <a:ahLst/>
              <a:cxnLst/>
              <a:rect l="0" t="0" r="r" b="b"/>
              <a:pathLst>
                <a:path w="1270000" h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593;p265"/>
            <p:cNvSpPr/>
            <p:nvPr/>
          </p:nvSpPr>
          <p:spPr>
            <a:xfrm>
              <a:off x="1269999" y="0"/>
              <a:ext cx="127" cy="1269999"/>
            </a:xfrm>
            <a:custGeom>
              <a:avLst/>
              <a:gdLst/>
              <a:ahLst/>
              <a:cxnLst/>
              <a:rect l="0" t="0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8" name="Google Shape;594;p265"/>
          <p:cNvSpPr>
            <a:spLocks noGrp="1"/>
          </p:cNvSpPr>
          <p:nvPr>
            <p:ph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2000" b="1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9" name="Google Shape;595;p265"/>
          <p:cNvSpPr>
            <a:spLocks noGrp="1"/>
          </p:cNvSpPr>
          <p:nvPr>
            <p:ph type="body" idx="1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0" name="Google Shape;596;p265"/>
          <p:cNvSpPr>
            <a:spLocks noGrp="1"/>
          </p:cNvSpPr>
          <p:nvPr>
            <p:ph type="body" idx="2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597;p265"/>
          <p:cNvSpPr>
            <a:spLocks noGrp="1"/>
          </p:cNvSpPr>
          <p:nvPr>
            <p:ph type="body" idx="3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598;p265"/>
          <p:cNvSpPr>
            <a:spLocks noGrp="1"/>
          </p:cNvSpPr>
          <p:nvPr>
            <p:ph type="body" idx="4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599;p265"/>
          <p:cNvSpPr>
            <a:spLocks noGrp="1"/>
          </p:cNvSpPr>
          <p:nvPr>
            <p:ph type="body" idx="5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600;p265"/>
          <p:cNvSpPr>
            <a:spLocks noGrp="1"/>
          </p:cNvSpPr>
          <p:nvPr>
            <p:ph type="body" idx="6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601;p265"/>
          <p:cNvSpPr>
            <a:spLocks noGrp="1"/>
          </p:cNvSpPr>
          <p:nvPr>
            <p:ph type="body" idx="7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602;p265"/>
          <p:cNvSpPr>
            <a:spLocks noGrp="1"/>
          </p:cNvSpPr>
          <p:nvPr>
            <p:ph type="body" idx="8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603;p265"/>
          <p:cNvSpPr>
            <a:spLocks noGrp="1"/>
          </p:cNvSpPr>
          <p:nvPr>
            <p:ph type="body" idx="9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604;p265"/>
          <p:cNvSpPr>
            <a:spLocks noGrp="1"/>
          </p:cNvSpPr>
          <p:nvPr>
            <p:ph type="body" idx="10"/>
          </p:nvPr>
        </p:nvSpPr>
        <p:spPr>
          <a:xfrm>
            <a:off x="4763141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605;p265"/>
          <p:cNvSpPr>
            <a:spLocks noGrp="1"/>
          </p:cNvSpPr>
          <p:nvPr>
            <p:ph type="body" idx="1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606;p265"/>
          <p:cNvSpPr>
            <a:spLocks noGrp="1"/>
          </p:cNvSpPr>
          <p:nvPr>
            <p:ph type="body" idx="12"/>
          </p:nvPr>
        </p:nvSpPr>
        <p:spPr>
          <a:xfrm>
            <a:off x="4763141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8;p26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09;p266"/>
          <p:cNvGrpSpPr/>
          <p:nvPr/>
        </p:nvGrpSpPr>
        <p:grpSpPr>
          <a:xfrm>
            <a:off x="2525213" y="825411"/>
            <a:ext cx="4093572" cy="4069088"/>
            <a:chOff x="2519466" y="821088"/>
            <a:chExt cx="4348428" cy="4322420"/>
          </a:xfrm>
        </p:grpSpPr>
        <p:sp>
          <p:nvSpPr>
            <p:cNvPr id="4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611;p266"/>
            <p:cNvSpPr/>
            <p:nvPr/>
          </p:nvSpPr>
          <p:spPr>
            <a:xfrm>
              <a:off x="3614360" y="821088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6" name="Google Shape;612;p266"/>
            <p:cNvSpPr/>
            <p:nvPr/>
          </p:nvSpPr>
          <p:spPr>
            <a:xfrm>
              <a:off x="3614356" y="2977507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613;p266"/>
            <p:cNvSpPr/>
            <p:nvPr/>
          </p:nvSpPr>
          <p:spPr>
            <a:xfrm>
              <a:off x="4701893" y="1904474"/>
              <a:ext cx="2165999" cy="2165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8" name="Google Shape;614;p266"/>
            <p:cNvSpPr/>
            <p:nvPr/>
          </p:nvSpPr>
          <p:spPr>
            <a:xfrm>
              <a:off x="2519466" y="1904508"/>
              <a:ext cx="2165999" cy="2165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9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10" name="Google Shape;616;p266"/>
          <p:cNvSpPr>
            <a:spLocks noGrp="1"/>
          </p:cNvSpPr>
          <p:nvPr>
            <p:ph type="body"/>
          </p:nvPr>
        </p:nvSpPr>
        <p:spPr>
          <a:xfrm>
            <a:off x="3875292" y="1277416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617;p266"/>
          <p:cNvSpPr>
            <a:spLocks noGrp="1"/>
          </p:cNvSpPr>
          <p:nvPr>
            <p:ph type="body" idx="1"/>
          </p:nvPr>
        </p:nvSpPr>
        <p:spPr>
          <a:xfrm>
            <a:off x="2696436" y="265899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618;p266"/>
          <p:cNvSpPr>
            <a:spLocks noGrp="1"/>
          </p:cNvSpPr>
          <p:nvPr>
            <p:ph type="body" idx="2"/>
          </p:nvPr>
        </p:nvSpPr>
        <p:spPr>
          <a:xfrm>
            <a:off x="5061839" y="264591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619;p266"/>
          <p:cNvSpPr>
            <a:spLocks noGrp="1"/>
          </p:cNvSpPr>
          <p:nvPr>
            <p:ph type="body" idx="3"/>
          </p:nvPr>
        </p:nvSpPr>
        <p:spPr>
          <a:xfrm>
            <a:off x="3890758" y="3936168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620;p266"/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621;p266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3;p26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24;p267"/>
          <p:cNvGrpSpPr/>
          <p:nvPr/>
        </p:nvGrpSpPr>
        <p:grpSpPr>
          <a:xfrm>
            <a:off x="2525213" y="825411"/>
            <a:ext cx="4093572" cy="4069088"/>
            <a:chOff x="2519466" y="821088"/>
            <a:chExt cx="4348428" cy="4322420"/>
          </a:xfrm>
        </p:grpSpPr>
        <p:sp>
          <p:nvSpPr>
            <p:cNvPr id="4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626;p267"/>
            <p:cNvSpPr/>
            <p:nvPr/>
          </p:nvSpPr>
          <p:spPr>
            <a:xfrm>
              <a:off x="3614360" y="821088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6" name="Google Shape;627;p267"/>
            <p:cNvSpPr/>
            <p:nvPr/>
          </p:nvSpPr>
          <p:spPr>
            <a:xfrm>
              <a:off x="3614356" y="2977507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628;p267"/>
            <p:cNvSpPr/>
            <p:nvPr/>
          </p:nvSpPr>
          <p:spPr>
            <a:xfrm>
              <a:off x="4701893" y="1904474"/>
              <a:ext cx="2165999" cy="216599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8" name="Google Shape;629;p267"/>
            <p:cNvSpPr/>
            <p:nvPr/>
          </p:nvSpPr>
          <p:spPr>
            <a:xfrm>
              <a:off x="2519466" y="1904508"/>
              <a:ext cx="2165999" cy="216599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9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10" name="Google Shape;631;p267"/>
          <p:cNvSpPr>
            <a:spLocks noGrp="1"/>
          </p:cNvSpPr>
          <p:nvPr>
            <p:ph type="body"/>
          </p:nvPr>
        </p:nvSpPr>
        <p:spPr>
          <a:xfrm>
            <a:off x="3875292" y="1277416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1" name="Google Shape;632;p267"/>
          <p:cNvSpPr>
            <a:spLocks noGrp="1"/>
          </p:cNvSpPr>
          <p:nvPr>
            <p:ph type="body" idx="1"/>
          </p:nvPr>
        </p:nvSpPr>
        <p:spPr>
          <a:xfrm>
            <a:off x="2696436" y="265899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2" name="Google Shape;633;p267"/>
          <p:cNvSpPr>
            <a:spLocks noGrp="1"/>
          </p:cNvSpPr>
          <p:nvPr>
            <p:ph type="body" idx="2"/>
          </p:nvPr>
        </p:nvSpPr>
        <p:spPr>
          <a:xfrm>
            <a:off x="5061839" y="264591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3" name="Google Shape;634;p267"/>
          <p:cNvSpPr>
            <a:spLocks noGrp="1"/>
          </p:cNvSpPr>
          <p:nvPr>
            <p:ph type="body" idx="3"/>
          </p:nvPr>
        </p:nvSpPr>
        <p:spPr>
          <a:xfrm>
            <a:off x="3890758" y="3936168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635;p267"/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636;p26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38;p26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9;p268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640;p26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7" cy="910439"/>
          </a:xfrm>
        </p:grpSpPr>
        <p:grpSp>
          <p:nvGrpSpPr>
            <p:cNvPr id="6" name="Google Shape;642;p268"/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7" name="Google Shape;643;p268"/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8" name="Google Shape;644;p268"/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9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10" name="Google Shape;646;p268"/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1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7" cy="910439"/>
          </a:xfrm>
        </p:grpSpPr>
        <p:grpSp>
          <p:nvGrpSpPr>
            <p:cNvPr id="12" name="Google Shape;648;p268"/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13" name="Google Shape;649;p268"/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4" name="Google Shape;650;p268"/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15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16" name="Google Shape;652;p268"/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223669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7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7" cy="910439"/>
          </a:xfrm>
        </p:grpSpPr>
        <p:grpSp>
          <p:nvGrpSpPr>
            <p:cNvPr id="18" name="Google Shape;654;p268"/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19" name="Google Shape;655;p268"/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20" name="Google Shape;656;p268"/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21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22" name="Google Shape;658;p268"/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23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7" cy="910439"/>
          </a:xfrm>
        </p:grpSpPr>
        <p:grpSp>
          <p:nvGrpSpPr>
            <p:cNvPr id="24" name="Google Shape;660;p268"/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25" name="Google Shape;661;p268"/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26" name="Google Shape;662;p268"/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27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28" name="Google Shape;664;p268"/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223669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29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7" cy="910439"/>
          </a:xfrm>
        </p:grpSpPr>
        <p:grpSp>
          <p:nvGrpSpPr>
            <p:cNvPr id="30" name="Google Shape;666;p268"/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31" name="Google Shape;667;p268"/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32" name="Google Shape;668;p268"/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33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34" name="Google Shape;670;p268"/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35" name="Google Shape;671;p268"/>
          <p:cNvSpPr>
            <a:spLocks noGrp="1"/>
          </p:cNvSpPr>
          <p:nvPr>
            <p:ph type="body" idx="1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6" name="Google Shape;672;p268"/>
          <p:cNvSpPr>
            <a:spLocks noGrp="1"/>
          </p:cNvSpPr>
          <p:nvPr>
            <p:ph type="body" idx="1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7" name="Google Shape;673;p268"/>
          <p:cNvSpPr>
            <a:spLocks noGrp="1"/>
          </p:cNvSpPr>
          <p:nvPr>
            <p:ph type="body" idx="1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674;p268"/>
          <p:cNvSpPr>
            <a:spLocks noGrp="1"/>
          </p:cNvSpPr>
          <p:nvPr>
            <p:ph type="body" idx="1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675;p268"/>
          <p:cNvSpPr>
            <a:spLocks noGrp="1"/>
          </p:cNvSpPr>
          <p:nvPr>
            <p:ph type="body" idx="1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7;p26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78;p269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679;p26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682;p269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683;p269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684;p269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686;p269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688;p269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689;p269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690;p269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692;p269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694;p269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695;p269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696;p269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698;p269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700;p269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701;p269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702;p269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704;p269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30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1" name="Google Shape;706;p269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2" name="Google Shape;707;p269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708;p269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4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35" name="Google Shape;710;p269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6" name="Google Shape;711;p269"/>
          <p:cNvSpPr>
            <a:spLocks noGrp="1"/>
          </p:cNvSpPr>
          <p:nvPr>
            <p:ph type="body" idx="1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7" name="Google Shape;712;p269"/>
          <p:cNvSpPr>
            <a:spLocks noGrp="1"/>
          </p:cNvSpPr>
          <p:nvPr>
            <p:ph type="body" idx="1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713;p269"/>
          <p:cNvSpPr>
            <a:spLocks noGrp="1"/>
          </p:cNvSpPr>
          <p:nvPr>
            <p:ph type="body" idx="1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714;p269"/>
          <p:cNvSpPr>
            <a:spLocks noGrp="1"/>
          </p:cNvSpPr>
          <p:nvPr>
            <p:ph type="body" idx="1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715;p269"/>
          <p:cNvSpPr>
            <a:spLocks noGrp="1"/>
          </p:cNvSpPr>
          <p:nvPr>
            <p:ph type="body" idx="1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17;p27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18;p270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719;p270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720;p270"/>
          <p:cNvSpPr/>
          <p:nvPr/>
        </p:nvSpPr>
        <p:spPr>
          <a:xfrm>
            <a:off x="424316" y="2347850"/>
            <a:ext cx="8295366" cy="827315"/>
          </a:xfrm>
          <a:prstGeom prst="roundRect">
            <a:avLst>
              <a:gd name="adj" fmla="val 23418"/>
            </a:avLst>
          </a:prstGeom>
          <a:noFill/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3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5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7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0" name="Google Shape;725;p270"/>
          <p:cNvSpPr/>
          <p:nvPr/>
        </p:nvSpPr>
        <p:spPr>
          <a:xfrm>
            <a:off x="186415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1" name="Google Shape;726;p270"/>
          <p:cNvSpPr/>
          <p:nvPr/>
        </p:nvSpPr>
        <p:spPr>
          <a:xfrm>
            <a:off x="380149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4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2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6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3" name="Google Shape;728;p270"/>
          <p:cNvSpPr/>
          <p:nvPr/>
        </p:nvSpPr>
        <p:spPr>
          <a:xfrm>
            <a:off x="767617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8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4" name="Google Shape;729;p270"/>
          <p:cNvSpPr>
            <a:spLocks noGrp="1"/>
          </p:cNvSpPr>
          <p:nvPr>
            <p:ph type="body" idx="1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730;p270"/>
          <p:cNvSpPr>
            <a:spLocks noGrp="1"/>
          </p:cNvSpPr>
          <p:nvPr>
            <p:ph type="body" idx="1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731;p270"/>
          <p:cNvSpPr>
            <a:spLocks noGrp="1"/>
          </p:cNvSpPr>
          <p:nvPr>
            <p:ph type="body" idx="1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732;p270"/>
          <p:cNvSpPr>
            <a:spLocks noGrp="1"/>
          </p:cNvSpPr>
          <p:nvPr>
            <p:ph type="body" idx="1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733;p270"/>
          <p:cNvSpPr>
            <a:spLocks noGrp="1"/>
          </p:cNvSpPr>
          <p:nvPr>
            <p:ph type="body" idx="1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734;p270"/>
          <p:cNvSpPr>
            <a:spLocks noGrp="1"/>
          </p:cNvSpPr>
          <p:nvPr>
            <p:ph type="body" idx="1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735;p270"/>
          <p:cNvSpPr>
            <a:spLocks noGrp="1"/>
          </p:cNvSpPr>
          <p:nvPr>
            <p:ph type="body" idx="1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1" name="Google Shape;736;p270"/>
          <p:cNvSpPr>
            <a:spLocks noGrp="1"/>
          </p:cNvSpPr>
          <p:nvPr>
            <p:ph type="body" idx="18"/>
          </p:nvPr>
        </p:nvSpPr>
        <p:spPr>
          <a:xfrm>
            <a:off x="7124720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38;p27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39;p271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740;p27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sp>
        <p:nvSpPr>
          <p:cNvPr id="5" name="Google Shape;741;p271"/>
          <p:cNvSpPr/>
          <p:nvPr/>
        </p:nvSpPr>
        <p:spPr>
          <a:xfrm>
            <a:off x="424316" y="2347850"/>
            <a:ext cx="8295366" cy="827315"/>
          </a:xfrm>
          <a:prstGeom prst="roundRect">
            <a:avLst>
              <a:gd name="adj" fmla="val 23418"/>
            </a:avLst>
          </a:prstGeom>
          <a:noFill/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3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5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7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0" name="Google Shape;746;p271"/>
          <p:cNvSpPr/>
          <p:nvPr/>
        </p:nvSpPr>
        <p:spPr>
          <a:xfrm>
            <a:off x="186415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1" name="Google Shape;747;p271"/>
          <p:cNvSpPr/>
          <p:nvPr/>
        </p:nvSpPr>
        <p:spPr>
          <a:xfrm>
            <a:off x="380149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4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2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6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3" name="Google Shape;749;p271"/>
          <p:cNvSpPr/>
          <p:nvPr/>
        </p:nvSpPr>
        <p:spPr>
          <a:xfrm>
            <a:off x="767617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8</a:t>
            </a: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4" name="Google Shape;750;p271"/>
          <p:cNvSpPr>
            <a:spLocks noGrp="1"/>
          </p:cNvSpPr>
          <p:nvPr>
            <p:ph type="body" idx="1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751;p271"/>
          <p:cNvSpPr>
            <a:spLocks noGrp="1"/>
          </p:cNvSpPr>
          <p:nvPr>
            <p:ph type="body" idx="1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752;p271"/>
          <p:cNvSpPr>
            <a:spLocks noGrp="1"/>
          </p:cNvSpPr>
          <p:nvPr>
            <p:ph type="body" idx="1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753;p271"/>
          <p:cNvSpPr>
            <a:spLocks noGrp="1"/>
          </p:cNvSpPr>
          <p:nvPr>
            <p:ph type="body" idx="1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754;p271"/>
          <p:cNvSpPr>
            <a:spLocks noGrp="1"/>
          </p:cNvSpPr>
          <p:nvPr>
            <p:ph type="body" idx="1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755;p271"/>
          <p:cNvSpPr>
            <a:spLocks noGrp="1"/>
          </p:cNvSpPr>
          <p:nvPr>
            <p:ph type="body" idx="1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756;p271"/>
          <p:cNvSpPr>
            <a:spLocks noGrp="1"/>
          </p:cNvSpPr>
          <p:nvPr>
            <p:ph type="body" idx="1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1" name="Google Shape;757;p271"/>
          <p:cNvSpPr>
            <a:spLocks noGrp="1"/>
          </p:cNvSpPr>
          <p:nvPr>
            <p:ph type="body" idx="18"/>
          </p:nvPr>
        </p:nvSpPr>
        <p:spPr>
          <a:xfrm>
            <a:off x="7124720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218" descr="Graphical user interface, application&#10;&#10;Description automatically generated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3;p218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9;p27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0;p272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761;p272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cxnSp>
        <p:nvCxnSpPr>
          <p:cNvPr id="5" name="Google Shape;762;p272"/>
          <p:cNvCxnSpPr/>
          <p:nvPr/>
        </p:nvCxnSpPr>
        <p:spPr>
          <a:xfrm flipH="1">
            <a:off x="4571101" y="1243762"/>
            <a:ext cx="900" cy="3899700"/>
          </a:xfrm>
          <a:prstGeom prst="line">
            <a:avLst/>
          </a:prstGeom>
          <a:noFill/>
          <a:ln w="19050" cap="flat">
            <a:solidFill>
              <a:srgbClr val="D8D8D8"/>
            </a:solidFill>
            <a:prstDash val="dash"/>
            <a:round/>
          </a:ln>
        </p:spPr>
      </p:cxnSp>
      <p:sp>
        <p:nvSpPr>
          <p:cNvPr id="6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rgbClr val="223669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765;p272"/>
          <p:cNvSpPr/>
          <p:nvPr/>
        </p:nvSpPr>
        <p:spPr>
          <a:xfrm>
            <a:off x="4387355" y="2087574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3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rgbClr val="223669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4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0" name="Google Shape;767;p272"/>
          <p:cNvSpPr/>
          <p:nvPr/>
        </p:nvSpPr>
        <p:spPr>
          <a:xfrm>
            <a:off x="4387355" y="3300678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5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1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rgbClr val="223669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6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2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7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3" name="Google Shape;770;p272"/>
          <p:cNvSpPr>
            <a:spLocks noGrp="1"/>
          </p:cNvSpPr>
          <p:nvPr>
            <p:ph type="body" idx="1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771;p272"/>
          <p:cNvSpPr>
            <a:spLocks noGrp="1"/>
          </p:cNvSpPr>
          <p:nvPr>
            <p:ph type="body" idx="12"/>
          </p:nvPr>
        </p:nvSpPr>
        <p:spPr>
          <a:xfrm>
            <a:off x="4940352" y="271870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772;p272"/>
          <p:cNvSpPr>
            <a:spLocks noGrp="1"/>
          </p:cNvSpPr>
          <p:nvPr>
            <p:ph type="body" idx="1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773;p272"/>
          <p:cNvSpPr>
            <a:spLocks noGrp="1"/>
          </p:cNvSpPr>
          <p:nvPr>
            <p:ph type="body" idx="1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774;p272"/>
          <p:cNvSpPr>
            <a:spLocks noGrp="1"/>
          </p:cNvSpPr>
          <p:nvPr>
            <p:ph type="body" idx="1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775;p272"/>
          <p:cNvSpPr>
            <a:spLocks noGrp="1"/>
          </p:cNvSpPr>
          <p:nvPr>
            <p:ph type="body" idx="1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776;p272"/>
          <p:cNvSpPr>
            <a:spLocks noGrp="1"/>
          </p:cNvSpPr>
          <p:nvPr>
            <p:ph type="body" idx="1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8;p27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79;p273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780;p273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cxnSp>
        <p:nvCxnSpPr>
          <p:cNvPr id="5" name="Google Shape;781;p273"/>
          <p:cNvCxnSpPr/>
          <p:nvPr/>
        </p:nvCxnSpPr>
        <p:spPr>
          <a:xfrm flipH="1">
            <a:off x="4571101" y="1243762"/>
            <a:ext cx="900" cy="3899700"/>
          </a:xfrm>
          <a:prstGeom prst="line">
            <a:avLst/>
          </a:prstGeom>
          <a:noFill/>
          <a:ln w="19050" cap="flat">
            <a:solidFill>
              <a:srgbClr val="D8D8D8"/>
            </a:solidFill>
            <a:prstDash val="dash"/>
            <a:round/>
          </a:ln>
        </p:spPr>
      </p:cxnSp>
      <p:sp>
        <p:nvSpPr>
          <p:cNvPr id="6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784;p273"/>
          <p:cNvSpPr/>
          <p:nvPr/>
        </p:nvSpPr>
        <p:spPr>
          <a:xfrm>
            <a:off x="4387355" y="2087574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3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9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4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0" name="Google Shape;786;p273"/>
          <p:cNvSpPr/>
          <p:nvPr/>
        </p:nvSpPr>
        <p:spPr>
          <a:xfrm>
            <a:off x="4387355" y="3300678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5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1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6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2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7</a:t>
            </a:r>
            <a:endParaRPr lang="en-US" sz="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13" name="Google Shape;789;p273"/>
          <p:cNvSpPr>
            <a:spLocks noGrp="1"/>
          </p:cNvSpPr>
          <p:nvPr>
            <p:ph type="body" idx="1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4" name="Google Shape;790;p273"/>
          <p:cNvSpPr>
            <a:spLocks noGrp="1"/>
          </p:cNvSpPr>
          <p:nvPr>
            <p:ph type="body" idx="12"/>
          </p:nvPr>
        </p:nvSpPr>
        <p:spPr>
          <a:xfrm>
            <a:off x="4940352" y="271870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5" name="Google Shape;791;p273"/>
          <p:cNvSpPr>
            <a:spLocks noGrp="1"/>
          </p:cNvSpPr>
          <p:nvPr>
            <p:ph type="body" idx="1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792;p273"/>
          <p:cNvSpPr>
            <a:spLocks noGrp="1"/>
          </p:cNvSpPr>
          <p:nvPr>
            <p:ph type="body" idx="1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793;p273"/>
          <p:cNvSpPr>
            <a:spLocks noGrp="1"/>
          </p:cNvSpPr>
          <p:nvPr>
            <p:ph type="body" idx="1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794;p273"/>
          <p:cNvSpPr>
            <a:spLocks noGrp="1"/>
          </p:cNvSpPr>
          <p:nvPr>
            <p:ph type="body" idx="1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795;p273"/>
          <p:cNvSpPr>
            <a:spLocks noGrp="1"/>
          </p:cNvSpPr>
          <p:nvPr>
            <p:ph type="body" idx="1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97;p274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98;p274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799;p274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6" name="Google Shape;801;p274"/>
            <p:cNvCxnSpPr>
              <a:stCxn id="14" idx="6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804;p274"/>
            <p:cNvCxnSpPr>
              <a:stCxn id="14" idx="6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06;p274"/>
            <p:cNvCxnSpPr>
              <a:stCxn id="14" idx="6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08;p274"/>
            <p:cNvCxnSpPr>
              <a:stCxn id="14" idx="6"/>
            </p:cNvCxnSpPr>
            <p:nvPr/>
          </p:nvCxnSpPr>
          <p:spPr>
            <a:xfrm>
              <a:off x="3133388" y="2815266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10;p274"/>
            <p:cNvCxnSpPr>
              <a:stCxn id="14" idx="6"/>
            </p:cNvCxnSpPr>
            <p:nvPr/>
          </p:nvCxnSpPr>
          <p:spPr>
            <a:xfrm>
              <a:off x="3133388" y="2815266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12;p274"/>
            <p:cNvCxnSpPr>
              <a:stCxn id="14" idx="6"/>
            </p:cNvCxnSpPr>
            <p:nvPr/>
          </p:nvCxnSpPr>
          <p:spPr>
            <a:xfrm>
              <a:off x="3133388" y="2815266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814;p274"/>
            <p:cNvCxnSpPr>
              <a:stCxn id="14" idx="6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grpSp>
          <p:nvGrpSpPr>
            <p:cNvPr id="13" name="Google Shape;816;p274"/>
            <p:cNvGrpSpPr/>
            <p:nvPr/>
          </p:nvGrpSpPr>
          <p:grpSpPr>
            <a:xfrm>
              <a:off x="556442" y="1526794"/>
              <a:ext cx="2576946" cy="2576946"/>
              <a:chOff x="941491" y="1686560"/>
              <a:chExt cx="1876213" cy="1876213"/>
            </a:xfrm>
          </p:grpSpPr>
          <p:sp>
            <p:nvSpPr>
              <p:cNvPr id="14" name="Google Shape;802;p274"/>
              <p:cNvSpPr/>
              <p:nvPr/>
            </p:nvSpPr>
            <p:spPr>
              <a:xfrm>
                <a:off x="941491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5" name="Google Shape;817;p274"/>
              <p:cNvSpPr/>
              <p:nvPr/>
            </p:nvSpPr>
            <p:spPr>
              <a:xfrm>
                <a:off x="1074171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6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01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803;p274"/>
            <p:cNvSpPr/>
            <p:nvPr/>
          </p:nvSpPr>
          <p:spPr>
            <a:xfrm rot="-5400000">
              <a:off x="3941772" y="927732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9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0" name="Google Shape;821;p274"/>
            <p:cNvSpPr/>
            <p:nvPr/>
          </p:nvSpPr>
          <p:spPr>
            <a:xfrm>
              <a:off x="4076309" y="136003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02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1" name="Google Shape;815;p274"/>
            <p:cNvSpPr/>
            <p:nvPr/>
          </p:nvSpPr>
          <p:spPr>
            <a:xfrm rot="-5400000">
              <a:off x="3941772" y="1535783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03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4" name="Google Shape;805;p274"/>
            <p:cNvSpPr/>
            <p:nvPr/>
          </p:nvSpPr>
          <p:spPr>
            <a:xfrm rot="-5400000">
              <a:off x="3941771" y="2143956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5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6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04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7" name="Google Shape;807;p274"/>
            <p:cNvSpPr/>
            <p:nvPr/>
          </p:nvSpPr>
          <p:spPr>
            <a:xfrm rot="-5400000">
              <a:off x="3941770" y="2752250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8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9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05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0" name="Google Shape;813;p274"/>
            <p:cNvSpPr/>
            <p:nvPr/>
          </p:nvSpPr>
          <p:spPr>
            <a:xfrm rot="-5400000">
              <a:off x="3941769" y="3360668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1" name="Google Shape;828;p274"/>
            <p:cNvSpPr/>
            <p:nvPr/>
          </p:nvSpPr>
          <p:spPr>
            <a:xfrm>
              <a:off x="4529278" y="3793820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2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06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3" name="Google Shape;811;p274"/>
            <p:cNvSpPr/>
            <p:nvPr/>
          </p:nvSpPr>
          <p:spPr>
            <a:xfrm rot="-5400000">
              <a:off x="3941768" y="396920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4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5" name="Google Shape;831;p274"/>
            <p:cNvSpPr/>
            <p:nvPr/>
          </p:nvSpPr>
          <p:spPr>
            <a:xfrm>
              <a:off x="4076303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07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6" name="Google Shape;809;p274"/>
            <p:cNvSpPr/>
            <p:nvPr/>
          </p:nvSpPr>
          <p:spPr>
            <a:xfrm rot="-5400000">
              <a:off x="3941767" y="457786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37" name="Google Shape;832;p274"/>
          <p:cNvSpPr>
            <a:spLocks noGrp="1"/>
          </p:cNvSpPr>
          <p:nvPr>
            <p:ph type="body" idx="1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833;p274"/>
          <p:cNvSpPr>
            <a:spLocks noGrp="1"/>
          </p:cNvSpPr>
          <p:nvPr>
            <p:ph type="body" idx="12"/>
          </p:nvPr>
        </p:nvSpPr>
        <p:spPr>
          <a:xfrm>
            <a:off x="5044081" y="26370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834;p274"/>
          <p:cNvSpPr>
            <a:spLocks noGrp="1"/>
          </p:cNvSpPr>
          <p:nvPr>
            <p:ph type="body" idx="13"/>
          </p:nvPr>
        </p:nvSpPr>
        <p:spPr>
          <a:xfrm>
            <a:off x="5044081" y="808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835;p274"/>
          <p:cNvSpPr>
            <a:spLocks noGrp="1"/>
          </p:cNvSpPr>
          <p:nvPr>
            <p:ph type="body" idx="14"/>
          </p:nvPr>
        </p:nvSpPr>
        <p:spPr>
          <a:xfrm>
            <a:off x="5044081" y="44658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1" name="Google Shape;836;p274"/>
          <p:cNvSpPr>
            <a:spLocks noGrp="1"/>
          </p:cNvSpPr>
          <p:nvPr>
            <p:ph type="body" idx="15"/>
          </p:nvPr>
        </p:nvSpPr>
        <p:spPr>
          <a:xfrm>
            <a:off x="5044081" y="3856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2" name="Google Shape;837;p274"/>
          <p:cNvSpPr>
            <a:spLocks noGrp="1"/>
          </p:cNvSpPr>
          <p:nvPr>
            <p:ph type="body" idx="16"/>
          </p:nvPr>
        </p:nvSpPr>
        <p:spPr>
          <a:xfrm>
            <a:off x="5044081" y="32466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3" name="Google Shape;838;p274"/>
          <p:cNvSpPr>
            <a:spLocks noGrp="1"/>
          </p:cNvSpPr>
          <p:nvPr>
            <p:ph type="body" idx="17"/>
          </p:nvPr>
        </p:nvSpPr>
        <p:spPr>
          <a:xfrm>
            <a:off x="5044081" y="20274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4" name="Google Shape;839;p274"/>
          <p:cNvSpPr>
            <a:spLocks noGrp="1"/>
          </p:cNvSpPr>
          <p:nvPr>
            <p:ph type="body" idx="18"/>
          </p:nvPr>
        </p:nvSpPr>
        <p:spPr>
          <a:xfrm>
            <a:off x="5044081" y="14178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1;p275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42;p275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843;p275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6" name="Google Shape;845;p275"/>
            <p:cNvCxnSpPr>
              <a:stCxn id="14" idx="6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848;p275"/>
            <p:cNvCxnSpPr>
              <a:stCxn id="14" idx="6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50;p275"/>
            <p:cNvCxnSpPr>
              <a:stCxn id="14" idx="6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52;p275"/>
            <p:cNvCxnSpPr>
              <a:stCxn id="14" idx="6"/>
            </p:cNvCxnSpPr>
            <p:nvPr/>
          </p:nvCxnSpPr>
          <p:spPr>
            <a:xfrm>
              <a:off x="3133388" y="2815266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54;p275"/>
            <p:cNvCxnSpPr>
              <a:stCxn id="14" idx="6"/>
            </p:cNvCxnSpPr>
            <p:nvPr/>
          </p:nvCxnSpPr>
          <p:spPr>
            <a:xfrm>
              <a:off x="3133388" y="2815266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56;p275"/>
            <p:cNvCxnSpPr>
              <a:stCxn id="14" idx="6"/>
            </p:cNvCxnSpPr>
            <p:nvPr/>
          </p:nvCxnSpPr>
          <p:spPr>
            <a:xfrm>
              <a:off x="3133388" y="2815266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858;p275"/>
            <p:cNvCxnSpPr>
              <a:stCxn id="14" idx="6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grpSp>
          <p:nvGrpSpPr>
            <p:cNvPr id="13" name="Google Shape;860;p275"/>
            <p:cNvGrpSpPr/>
            <p:nvPr/>
          </p:nvGrpSpPr>
          <p:grpSpPr>
            <a:xfrm>
              <a:off x="556442" y="1526794"/>
              <a:ext cx="2576946" cy="2576946"/>
              <a:chOff x="941491" y="1686560"/>
              <a:chExt cx="1876213" cy="1876213"/>
            </a:xfrm>
          </p:grpSpPr>
          <p:sp>
            <p:nvSpPr>
              <p:cNvPr id="14" name="Google Shape;846;p275"/>
              <p:cNvSpPr/>
              <p:nvPr/>
            </p:nvSpPr>
            <p:spPr>
              <a:xfrm>
                <a:off x="941491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5" name="Google Shape;861;p275"/>
              <p:cNvSpPr/>
              <p:nvPr/>
            </p:nvSpPr>
            <p:spPr>
              <a:xfrm>
                <a:off x="1074171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6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01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847;p275"/>
            <p:cNvSpPr/>
            <p:nvPr/>
          </p:nvSpPr>
          <p:spPr>
            <a:xfrm rot="-5400000">
              <a:off x="3941772" y="927732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9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0" name="Google Shape;865;p275"/>
            <p:cNvSpPr/>
            <p:nvPr/>
          </p:nvSpPr>
          <p:spPr>
            <a:xfrm>
              <a:off x="4076309" y="136003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02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1" name="Google Shape;859;p275"/>
            <p:cNvSpPr/>
            <p:nvPr/>
          </p:nvSpPr>
          <p:spPr>
            <a:xfrm rot="-5400000">
              <a:off x="3941772" y="1535783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2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3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03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4" name="Google Shape;849;p275"/>
            <p:cNvSpPr/>
            <p:nvPr/>
          </p:nvSpPr>
          <p:spPr>
            <a:xfrm rot="-5400000">
              <a:off x="3941771" y="2143956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5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6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04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7" name="Google Shape;851;p275"/>
            <p:cNvSpPr/>
            <p:nvPr/>
          </p:nvSpPr>
          <p:spPr>
            <a:xfrm rot="-5400000">
              <a:off x="3941770" y="2752250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8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9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05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0" name="Google Shape;857;p275"/>
            <p:cNvSpPr/>
            <p:nvPr/>
          </p:nvSpPr>
          <p:spPr>
            <a:xfrm rot="-5400000">
              <a:off x="3941769" y="3360668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1" name="Google Shape;872;p275"/>
            <p:cNvSpPr/>
            <p:nvPr/>
          </p:nvSpPr>
          <p:spPr>
            <a:xfrm>
              <a:off x="4529278" y="3793820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2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06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3" name="Google Shape;855;p275"/>
            <p:cNvSpPr/>
            <p:nvPr/>
          </p:nvSpPr>
          <p:spPr>
            <a:xfrm rot="-5400000">
              <a:off x="3941768" y="396920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5" name="Google Shape;875;p275"/>
            <p:cNvSpPr/>
            <p:nvPr/>
          </p:nvSpPr>
          <p:spPr>
            <a:xfrm>
              <a:off x="4076303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07</a:t>
              </a:r>
              <a:endParaRPr lang="en-US" sz="12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36" name="Google Shape;853;p275"/>
            <p:cNvSpPr/>
            <p:nvPr/>
          </p:nvSpPr>
          <p:spPr>
            <a:xfrm rot="-5400000">
              <a:off x="3941767" y="457786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37" name="Google Shape;876;p275"/>
          <p:cNvSpPr>
            <a:spLocks noGrp="1"/>
          </p:cNvSpPr>
          <p:nvPr>
            <p:ph type="body" idx="1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877;p275"/>
          <p:cNvSpPr>
            <a:spLocks noGrp="1"/>
          </p:cNvSpPr>
          <p:nvPr>
            <p:ph type="body" idx="12"/>
          </p:nvPr>
        </p:nvSpPr>
        <p:spPr>
          <a:xfrm>
            <a:off x="5044081" y="26370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878;p275"/>
          <p:cNvSpPr>
            <a:spLocks noGrp="1"/>
          </p:cNvSpPr>
          <p:nvPr>
            <p:ph type="body" idx="13"/>
          </p:nvPr>
        </p:nvSpPr>
        <p:spPr>
          <a:xfrm>
            <a:off x="5044081" y="808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879;p275"/>
          <p:cNvSpPr>
            <a:spLocks noGrp="1"/>
          </p:cNvSpPr>
          <p:nvPr>
            <p:ph type="body" idx="14"/>
          </p:nvPr>
        </p:nvSpPr>
        <p:spPr>
          <a:xfrm>
            <a:off x="5044081" y="44658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1" name="Google Shape;880;p275"/>
          <p:cNvSpPr>
            <a:spLocks noGrp="1"/>
          </p:cNvSpPr>
          <p:nvPr>
            <p:ph type="body" idx="15"/>
          </p:nvPr>
        </p:nvSpPr>
        <p:spPr>
          <a:xfrm>
            <a:off x="5044081" y="3856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2" name="Google Shape;881;p275"/>
          <p:cNvSpPr>
            <a:spLocks noGrp="1"/>
          </p:cNvSpPr>
          <p:nvPr>
            <p:ph type="body" idx="16"/>
          </p:nvPr>
        </p:nvSpPr>
        <p:spPr>
          <a:xfrm>
            <a:off x="5044081" y="32466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3" name="Google Shape;882;p275"/>
          <p:cNvSpPr>
            <a:spLocks noGrp="1"/>
          </p:cNvSpPr>
          <p:nvPr>
            <p:ph type="body" idx="17"/>
          </p:nvPr>
        </p:nvSpPr>
        <p:spPr>
          <a:xfrm>
            <a:off x="5044081" y="20274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4" name="Google Shape;883;p275"/>
          <p:cNvSpPr>
            <a:spLocks noGrp="1"/>
          </p:cNvSpPr>
          <p:nvPr>
            <p:ph type="body" idx="18"/>
          </p:nvPr>
        </p:nvSpPr>
        <p:spPr>
          <a:xfrm>
            <a:off x="5044081" y="14178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05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id="3" name="Google Shape;886;p27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87;p276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888;p276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6" name="Google Shape;889;p276"/>
          <p:cNvGrpSpPr/>
          <p:nvPr/>
        </p:nvGrpSpPr>
        <p:grpSpPr>
          <a:xfrm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890;p276"/>
            <p:cNvCxnSpPr>
              <a:endCxn id="17" idx="2"/>
            </p:cNvCxnSpPr>
            <p:nvPr/>
          </p:nvCxnSpPr>
          <p:spPr>
            <a:xfrm rot="10800000" flipH="1">
              <a:off x="2484438" y="969050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93;p276"/>
            <p:cNvCxnSpPr>
              <a:endCxn id="2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95;p276"/>
            <p:cNvCxnSpPr>
              <a:endCxn id="2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97;p276"/>
            <p:cNvCxnSpPr>
              <a:endCxn id="3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99;p276"/>
            <p:cNvCxnSpPr>
              <a:endCxn id="2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01;p276"/>
            <p:cNvCxnSpPr>
              <a:endCxn id="2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03;p276"/>
            <p:cNvCxnSpPr>
              <a:endCxn id="32" idx="2"/>
            </p:cNvCxnSpPr>
            <p:nvPr/>
          </p:nvCxnSpPr>
          <p:spPr>
            <a:xfrm>
              <a:off x="2484306" y="2825752"/>
              <a:ext cx="9360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891;p276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grpSp>
          <p:nvGrpSpPr>
            <p:cNvPr id="15" name="Google Shape;905;p276"/>
            <p:cNvGrpSpPr/>
            <p:nvPr/>
          </p:nvGrpSpPr>
          <p:grpSpPr>
            <a:xfrm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907;p276"/>
                <p:cNvSpPr/>
                <p:nvPr/>
              </p:nvSpPr>
              <p:spPr>
                <a:xfrm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1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19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2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2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4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5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5" name="Google Shape;912;p276"/>
              <p:cNvGrpSpPr/>
              <p:nvPr/>
            </p:nvGrpSpPr>
            <p:grpSpPr>
              <a:xfrm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00;p276"/>
                <p:cNvSpPr/>
                <p:nvPr/>
              </p:nvSpPr>
              <p:spPr>
                <a:xfrm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913;p276"/>
                <p:cNvSpPr/>
                <p:nvPr/>
              </p:nvSpPr>
              <p:spPr>
                <a:xfrm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6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8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0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3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1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917;p276"/>
                <p:cNvSpPr/>
                <p:nvPr/>
              </p:nvSpPr>
              <p:spPr>
                <a:xfrm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4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4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6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7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</p:grpSp>
      </p:grpSp>
      <p:sp>
        <p:nvSpPr>
          <p:cNvPr id="37" name="Google Shape;920;p276"/>
          <p:cNvSpPr>
            <a:spLocks noGrp="1"/>
          </p:cNvSpPr>
          <p:nvPr>
            <p:ph type="body" idx="1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921;p276"/>
          <p:cNvSpPr>
            <a:spLocks noGrp="1"/>
          </p:cNvSpPr>
          <p:nvPr>
            <p:ph type="body" idx="12"/>
          </p:nvPr>
        </p:nvSpPr>
        <p:spPr>
          <a:xfrm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922;p276"/>
          <p:cNvSpPr>
            <a:spLocks noGrp="1"/>
          </p:cNvSpPr>
          <p:nvPr>
            <p:ph type="body" idx="1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923;p276"/>
          <p:cNvSpPr>
            <a:spLocks noGrp="1"/>
          </p:cNvSpPr>
          <p:nvPr>
            <p:ph type="body" idx="14"/>
          </p:nvPr>
        </p:nvSpPr>
        <p:spPr>
          <a:xfrm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1" name="Google Shape;924;p276"/>
          <p:cNvSpPr>
            <a:spLocks noGrp="1"/>
          </p:cNvSpPr>
          <p:nvPr>
            <p:ph type="body" idx="1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2" name="Google Shape;925;p276"/>
          <p:cNvSpPr>
            <a:spLocks noGrp="1"/>
          </p:cNvSpPr>
          <p:nvPr>
            <p:ph type="body" idx="1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3" name="Google Shape;926;p276"/>
          <p:cNvSpPr>
            <a:spLocks noGrp="1"/>
          </p:cNvSpPr>
          <p:nvPr>
            <p:ph type="body" idx="1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4" name="Google Shape;927;p276"/>
          <p:cNvSpPr>
            <a:spLocks noGrp="1"/>
          </p:cNvSpPr>
          <p:nvPr>
            <p:ph type="body" idx="1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05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id="3" name="Google Shape;930;p27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1;p277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932;p27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6" name="Google Shape;933;p277"/>
          <p:cNvGrpSpPr/>
          <p:nvPr/>
        </p:nvGrpSpPr>
        <p:grpSpPr>
          <a:xfrm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934;p277"/>
            <p:cNvCxnSpPr>
              <a:endCxn id="17" idx="2"/>
            </p:cNvCxnSpPr>
            <p:nvPr/>
          </p:nvCxnSpPr>
          <p:spPr>
            <a:xfrm rot="10800000" flipH="1">
              <a:off x="2484438" y="969050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937;p277"/>
            <p:cNvCxnSpPr>
              <a:endCxn id="2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939;p277"/>
            <p:cNvCxnSpPr>
              <a:endCxn id="2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941;p277"/>
            <p:cNvCxnSpPr>
              <a:endCxn id="3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943;p277"/>
            <p:cNvCxnSpPr>
              <a:endCxn id="2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45;p277"/>
            <p:cNvCxnSpPr>
              <a:endCxn id="2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47;p277"/>
            <p:cNvCxnSpPr>
              <a:endCxn id="32" idx="2"/>
            </p:cNvCxnSpPr>
            <p:nvPr/>
          </p:nvCxnSpPr>
          <p:spPr>
            <a:xfrm>
              <a:off x="2484306" y="2825752"/>
              <a:ext cx="9360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935;p277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grpSp>
          <p:nvGrpSpPr>
            <p:cNvPr id="15" name="Google Shape;949;p277"/>
            <p:cNvGrpSpPr/>
            <p:nvPr/>
          </p:nvGrpSpPr>
          <p:grpSpPr>
            <a:xfrm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951;p277"/>
                <p:cNvSpPr/>
                <p:nvPr/>
              </p:nvSpPr>
              <p:spPr>
                <a:xfrm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1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19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2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2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4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5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5" name="Google Shape;956;p277"/>
              <p:cNvGrpSpPr/>
              <p:nvPr/>
            </p:nvGrpSpPr>
            <p:grpSpPr>
              <a:xfrm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44;p277"/>
                <p:cNvSpPr/>
                <p:nvPr/>
              </p:nvSpPr>
              <p:spPr>
                <a:xfrm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957;p277"/>
                <p:cNvSpPr/>
                <p:nvPr/>
              </p:nvSpPr>
              <p:spPr>
                <a:xfrm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6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0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3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1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961;p277"/>
                <p:cNvSpPr/>
                <p:nvPr/>
              </p:nvSpPr>
              <p:spPr>
                <a:xfrm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4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4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6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7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</p:grpSp>
      </p:grpSp>
      <p:sp>
        <p:nvSpPr>
          <p:cNvPr id="37" name="Google Shape;964;p277"/>
          <p:cNvSpPr>
            <a:spLocks noGrp="1"/>
          </p:cNvSpPr>
          <p:nvPr>
            <p:ph type="body" idx="1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965;p277"/>
          <p:cNvSpPr>
            <a:spLocks noGrp="1"/>
          </p:cNvSpPr>
          <p:nvPr>
            <p:ph type="body" idx="12"/>
          </p:nvPr>
        </p:nvSpPr>
        <p:spPr>
          <a:xfrm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966;p277"/>
          <p:cNvSpPr>
            <a:spLocks noGrp="1"/>
          </p:cNvSpPr>
          <p:nvPr>
            <p:ph type="body" idx="1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967;p277"/>
          <p:cNvSpPr>
            <a:spLocks noGrp="1"/>
          </p:cNvSpPr>
          <p:nvPr>
            <p:ph type="body" idx="14"/>
          </p:nvPr>
        </p:nvSpPr>
        <p:spPr>
          <a:xfrm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1" name="Google Shape;968;p277"/>
          <p:cNvSpPr>
            <a:spLocks noGrp="1"/>
          </p:cNvSpPr>
          <p:nvPr>
            <p:ph type="body" idx="1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2" name="Google Shape;969;p277"/>
          <p:cNvSpPr>
            <a:spLocks noGrp="1"/>
          </p:cNvSpPr>
          <p:nvPr>
            <p:ph type="body" idx="1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3" name="Google Shape;970;p277"/>
          <p:cNvSpPr>
            <a:spLocks noGrp="1"/>
          </p:cNvSpPr>
          <p:nvPr>
            <p:ph type="body" idx="1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4" name="Google Shape;971;p277"/>
          <p:cNvSpPr>
            <a:spLocks noGrp="1"/>
          </p:cNvSpPr>
          <p:nvPr>
            <p:ph type="body" idx="1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endParaRPr lang="en-US" sz="105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id="3" name="Google Shape;974;p27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5;p278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976;p27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6" name="Google Shape;977;p278"/>
          <p:cNvGrpSpPr/>
          <p:nvPr/>
        </p:nvGrpSpPr>
        <p:grpSpPr>
          <a:xfrm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978;p278"/>
            <p:cNvCxnSpPr>
              <a:endCxn id="17" idx="2"/>
            </p:cNvCxnSpPr>
            <p:nvPr/>
          </p:nvCxnSpPr>
          <p:spPr>
            <a:xfrm rot="10800000" flipH="1">
              <a:off x="2484438" y="969050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981;p278"/>
            <p:cNvCxnSpPr>
              <a:endCxn id="2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983;p278"/>
            <p:cNvCxnSpPr>
              <a:endCxn id="2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985;p278"/>
            <p:cNvCxnSpPr>
              <a:endCxn id="3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987;p278"/>
            <p:cNvCxnSpPr>
              <a:endCxn id="2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89;p278"/>
            <p:cNvCxnSpPr>
              <a:endCxn id="2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91;p278"/>
            <p:cNvCxnSpPr>
              <a:endCxn id="32" idx="2"/>
            </p:cNvCxnSpPr>
            <p:nvPr/>
          </p:nvCxnSpPr>
          <p:spPr>
            <a:xfrm>
              <a:off x="2484306" y="2825752"/>
              <a:ext cx="9360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979;p278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grpSp>
          <p:nvGrpSpPr>
            <p:cNvPr id="15" name="Google Shape;993;p278"/>
            <p:cNvGrpSpPr/>
            <p:nvPr/>
          </p:nvGrpSpPr>
          <p:grpSpPr>
            <a:xfrm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995;p278"/>
                <p:cNvSpPr/>
                <p:nvPr/>
              </p:nvSpPr>
              <p:spPr>
                <a:xfrm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1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19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2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2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4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5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5" name="Google Shape;1000;p278"/>
              <p:cNvGrpSpPr/>
              <p:nvPr/>
            </p:nvGrpSpPr>
            <p:grpSpPr>
              <a:xfrm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88;p278"/>
                <p:cNvSpPr/>
                <p:nvPr/>
              </p:nvSpPr>
              <p:spPr>
                <a:xfrm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001;p278"/>
                <p:cNvSpPr/>
                <p:nvPr/>
              </p:nvSpPr>
              <p:spPr>
                <a:xfrm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6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28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0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3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1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1005;p278"/>
                <p:cNvSpPr/>
                <p:nvPr/>
              </p:nvSpPr>
              <p:spPr>
                <a:xfrm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4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34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6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7</a:t>
                  </a:r>
                  <a:endParaRPr lang="en-US" sz="900" b="1" i="1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</p:grpSp>
      </p:grpSp>
      <p:sp>
        <p:nvSpPr>
          <p:cNvPr id="37" name="Google Shape;1008;p278"/>
          <p:cNvSpPr>
            <a:spLocks noGrp="1"/>
          </p:cNvSpPr>
          <p:nvPr>
            <p:ph type="body" idx="1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1009;p278"/>
          <p:cNvSpPr>
            <a:spLocks noGrp="1"/>
          </p:cNvSpPr>
          <p:nvPr>
            <p:ph type="body" idx="12"/>
          </p:nvPr>
        </p:nvSpPr>
        <p:spPr>
          <a:xfrm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1010;p278"/>
          <p:cNvSpPr>
            <a:spLocks noGrp="1"/>
          </p:cNvSpPr>
          <p:nvPr>
            <p:ph type="body" idx="1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1011;p278"/>
          <p:cNvSpPr>
            <a:spLocks noGrp="1"/>
          </p:cNvSpPr>
          <p:nvPr>
            <p:ph type="body" idx="14"/>
          </p:nvPr>
        </p:nvSpPr>
        <p:spPr>
          <a:xfrm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1" name="Google Shape;1012;p278"/>
          <p:cNvSpPr>
            <a:spLocks noGrp="1"/>
          </p:cNvSpPr>
          <p:nvPr>
            <p:ph type="body" idx="1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2" name="Google Shape;1013;p278"/>
          <p:cNvSpPr>
            <a:spLocks noGrp="1"/>
          </p:cNvSpPr>
          <p:nvPr>
            <p:ph type="body" idx="1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3" name="Google Shape;1014;p278"/>
          <p:cNvSpPr>
            <a:spLocks noGrp="1"/>
          </p:cNvSpPr>
          <p:nvPr>
            <p:ph type="body" idx="1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4" name="Google Shape;1015;p278"/>
          <p:cNvSpPr>
            <a:spLocks noGrp="1"/>
          </p:cNvSpPr>
          <p:nvPr>
            <p:ph type="body" idx="1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17;p27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18;p279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019;p27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020;p279"/>
          <p:cNvGrpSpPr/>
          <p:nvPr/>
        </p:nvGrpSpPr>
        <p:grpSpPr>
          <a:xfrm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21;p279"/>
            <p:cNvCxnSpPr/>
            <p:nvPr/>
          </p:nvCxnSpPr>
          <p:spPr>
            <a:xfrm rot="10800000" flipH="1">
              <a:off x="2484438" y="969050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24;p279"/>
            <p:cNvCxnSpPr/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26;p279"/>
            <p:cNvCxnSpPr/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28;p279"/>
            <p:cNvCxnSpPr/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30;p279"/>
            <p:cNvCxnSpPr/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32;p279"/>
            <p:cNvCxnSpPr/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34;p279"/>
            <p:cNvCxnSpPr/>
            <p:nvPr/>
          </p:nvCxnSpPr>
          <p:spPr>
            <a:xfrm>
              <a:off x="2484325" y="2825751"/>
              <a:ext cx="8907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22;p279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4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6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7" name="Google Shape;1031;p279"/>
            <p:cNvSpPr/>
            <p:nvPr/>
          </p:nvSpPr>
          <p:spPr>
            <a:xfrm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9" name="Google Shape;1035;p279"/>
            <p:cNvSpPr/>
            <p:nvPr/>
          </p:nvSpPr>
          <p:spPr>
            <a:xfrm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0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21" name="Google Shape;1036;p279"/>
          <p:cNvSpPr>
            <a:spLocks noGrp="1"/>
          </p:cNvSpPr>
          <p:nvPr>
            <p:ph type="body" idx="11"/>
          </p:nvPr>
        </p:nvSpPr>
        <p:spPr>
          <a:xfrm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1037;p279"/>
          <p:cNvSpPr>
            <a:spLocks noGrp="1"/>
          </p:cNvSpPr>
          <p:nvPr>
            <p:ph type="body" idx="12"/>
          </p:nvPr>
        </p:nvSpPr>
        <p:spPr>
          <a:xfrm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1038;p279"/>
          <p:cNvSpPr>
            <a:spLocks noGrp="1"/>
          </p:cNvSpPr>
          <p:nvPr>
            <p:ph type="body" idx="1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1039;p279"/>
          <p:cNvSpPr>
            <a:spLocks noGrp="1"/>
          </p:cNvSpPr>
          <p:nvPr>
            <p:ph type="body" idx="14"/>
          </p:nvPr>
        </p:nvSpPr>
        <p:spPr>
          <a:xfrm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5" name="Google Shape;1040;p279"/>
          <p:cNvSpPr>
            <a:spLocks noGrp="1"/>
          </p:cNvSpPr>
          <p:nvPr>
            <p:ph type="body" idx="1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6" name="Google Shape;1041;p279"/>
          <p:cNvSpPr>
            <a:spLocks noGrp="1"/>
          </p:cNvSpPr>
          <p:nvPr>
            <p:ph type="body" idx="1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7" name="Google Shape;1042;p279"/>
          <p:cNvSpPr>
            <a:spLocks noGrp="1"/>
          </p:cNvSpPr>
          <p:nvPr>
            <p:ph type="body" idx="1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8" name="Google Shape;1043;p279"/>
          <p:cNvSpPr>
            <a:spLocks noGrp="1"/>
          </p:cNvSpPr>
          <p:nvPr>
            <p:ph type="body" idx="1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5;p28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46;p280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047;p280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048;p280"/>
          <p:cNvGrpSpPr/>
          <p:nvPr/>
        </p:nvGrpSpPr>
        <p:grpSpPr>
          <a:xfrm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49;p280"/>
            <p:cNvCxnSpPr/>
            <p:nvPr/>
          </p:nvCxnSpPr>
          <p:spPr>
            <a:xfrm rot="10800000" flipH="1">
              <a:off x="2484438" y="969050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52;p280"/>
            <p:cNvCxnSpPr/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54;p280"/>
            <p:cNvCxnSpPr/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56;p280"/>
            <p:cNvCxnSpPr/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58;p280"/>
            <p:cNvCxnSpPr/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60;p280"/>
            <p:cNvCxnSpPr/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62;p280"/>
            <p:cNvCxnSpPr/>
            <p:nvPr/>
          </p:nvCxnSpPr>
          <p:spPr>
            <a:xfrm>
              <a:off x="2484325" y="2825751"/>
              <a:ext cx="8907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50;p280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223669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4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5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6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7" name="Google Shape;1059;p280"/>
            <p:cNvSpPr/>
            <p:nvPr/>
          </p:nvSpPr>
          <p:spPr>
            <a:xfrm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9" name="Google Shape;1063;p280"/>
            <p:cNvSpPr/>
            <p:nvPr/>
          </p:nvSpPr>
          <p:spPr>
            <a:xfrm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0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21" name="Google Shape;1064;p280"/>
          <p:cNvSpPr>
            <a:spLocks noGrp="1"/>
          </p:cNvSpPr>
          <p:nvPr>
            <p:ph type="body" idx="11"/>
          </p:nvPr>
        </p:nvSpPr>
        <p:spPr>
          <a:xfrm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1065;p280"/>
          <p:cNvSpPr>
            <a:spLocks noGrp="1"/>
          </p:cNvSpPr>
          <p:nvPr>
            <p:ph type="body" idx="12"/>
          </p:nvPr>
        </p:nvSpPr>
        <p:spPr>
          <a:xfrm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1066;p280"/>
          <p:cNvSpPr>
            <a:spLocks noGrp="1"/>
          </p:cNvSpPr>
          <p:nvPr>
            <p:ph type="body" idx="1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1067;p280"/>
          <p:cNvSpPr>
            <a:spLocks noGrp="1"/>
          </p:cNvSpPr>
          <p:nvPr>
            <p:ph type="body" idx="14"/>
          </p:nvPr>
        </p:nvSpPr>
        <p:spPr>
          <a:xfrm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5" name="Google Shape;1068;p280"/>
          <p:cNvSpPr>
            <a:spLocks noGrp="1"/>
          </p:cNvSpPr>
          <p:nvPr>
            <p:ph type="body" idx="1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6" name="Google Shape;1069;p280"/>
          <p:cNvSpPr>
            <a:spLocks noGrp="1"/>
          </p:cNvSpPr>
          <p:nvPr>
            <p:ph type="body" idx="1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7" name="Google Shape;1070;p280"/>
          <p:cNvSpPr>
            <a:spLocks noGrp="1"/>
          </p:cNvSpPr>
          <p:nvPr>
            <p:ph type="body" idx="1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8" name="Google Shape;1071;p280"/>
          <p:cNvSpPr>
            <a:spLocks noGrp="1"/>
          </p:cNvSpPr>
          <p:nvPr>
            <p:ph type="body" idx="1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73;p28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74;p281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075;p28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076;p281"/>
          <p:cNvGrpSpPr/>
          <p:nvPr/>
        </p:nvGrpSpPr>
        <p:grpSpPr>
          <a:xfrm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77;p281"/>
            <p:cNvCxnSpPr/>
            <p:nvPr/>
          </p:nvCxnSpPr>
          <p:spPr>
            <a:xfrm rot="10800000" flipH="1">
              <a:off x="2484438" y="969050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80;p281"/>
            <p:cNvCxnSpPr/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82;p281"/>
            <p:cNvCxnSpPr/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84;p281"/>
            <p:cNvCxnSpPr/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86;p281"/>
            <p:cNvCxnSpPr/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88;p281"/>
            <p:cNvCxnSpPr/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90;p281"/>
            <p:cNvCxnSpPr/>
            <p:nvPr/>
          </p:nvCxnSpPr>
          <p:spPr>
            <a:xfrm>
              <a:off x="2484325" y="2825751"/>
              <a:ext cx="8907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78;p281"/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4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5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6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7" name="Google Shape;1087;p281"/>
            <p:cNvSpPr/>
            <p:nvPr/>
          </p:nvSpPr>
          <p:spPr>
            <a:xfrm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9" name="Google Shape;1091;p281"/>
            <p:cNvSpPr/>
            <p:nvPr/>
          </p:nvSpPr>
          <p:spPr>
            <a:xfrm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0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21" name="Google Shape;1092;p281"/>
          <p:cNvSpPr>
            <a:spLocks noGrp="1"/>
          </p:cNvSpPr>
          <p:nvPr>
            <p:ph type="body" idx="11"/>
          </p:nvPr>
        </p:nvSpPr>
        <p:spPr>
          <a:xfrm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1093;p281"/>
          <p:cNvSpPr>
            <a:spLocks noGrp="1"/>
          </p:cNvSpPr>
          <p:nvPr>
            <p:ph type="body" idx="12"/>
          </p:nvPr>
        </p:nvSpPr>
        <p:spPr>
          <a:xfrm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1094;p281"/>
          <p:cNvSpPr>
            <a:spLocks noGrp="1"/>
          </p:cNvSpPr>
          <p:nvPr>
            <p:ph type="body" idx="1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4" name="Google Shape;1095;p281"/>
          <p:cNvSpPr>
            <a:spLocks noGrp="1"/>
          </p:cNvSpPr>
          <p:nvPr>
            <p:ph type="body" idx="14"/>
          </p:nvPr>
        </p:nvSpPr>
        <p:spPr>
          <a:xfrm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5" name="Google Shape;1096;p281"/>
          <p:cNvSpPr>
            <a:spLocks noGrp="1"/>
          </p:cNvSpPr>
          <p:nvPr>
            <p:ph type="body" idx="1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6" name="Google Shape;1097;p281"/>
          <p:cNvSpPr>
            <a:spLocks noGrp="1"/>
          </p:cNvSpPr>
          <p:nvPr>
            <p:ph type="body" idx="1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7" name="Google Shape;1098;p281"/>
          <p:cNvSpPr>
            <a:spLocks noGrp="1"/>
          </p:cNvSpPr>
          <p:nvPr>
            <p:ph type="body" idx="1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8" name="Google Shape;1099;p281"/>
          <p:cNvSpPr>
            <a:spLocks noGrp="1"/>
          </p:cNvSpPr>
          <p:nvPr>
            <p:ph type="body" idx="1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5;p219"/>
          <p:cNvPicPr/>
          <p:nvPr/>
        </p:nvPicPr>
        <p:blipFill>
          <a:blip r:embed="rId2" cstate="print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6;p219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219"/>
          <p:cNvSpPr>
            <a:spLocks noGrp="1"/>
          </p:cNvSpPr>
          <p:nvPr>
            <p:ph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1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68;p219"/>
          <p:cNvSpPr>
            <a:spLocks noGrp="1"/>
          </p:cNvSpPr>
          <p:nvPr>
            <p:ph type="body" idx="1"/>
          </p:nvPr>
        </p:nvSpPr>
        <p:spPr>
          <a:xfrm>
            <a:off x="135732" y="1194361"/>
            <a:ext cx="4265186" cy="2139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69;p219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70;p21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01;p28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2;p283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103;p283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104;p283"/>
          <p:cNvGrpSpPr/>
          <p:nvPr/>
        </p:nvGrpSpPr>
        <p:grpSpPr>
          <a:xfrm>
            <a:off x="1941529" y="1105301"/>
            <a:ext cx="5260941" cy="3388546"/>
            <a:chOff x="1941529" y="1120931"/>
            <a:chExt cx="5260941" cy="3388546"/>
          </a:xfrm>
        </p:grpSpPr>
        <p:sp>
          <p:nvSpPr>
            <p:cNvPr id="6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1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" name="Google Shape;1106;p283"/>
            <p:cNvSpPr txBox="1"/>
            <p:nvPr/>
          </p:nvSpPr>
          <p:spPr>
            <a:xfrm>
              <a:off x="2881078" y="1323879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1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8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3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9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5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10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7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11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8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12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6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13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4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14" name="Google Shape;1113;p283"/>
            <p:cNvSpPr txBox="1"/>
            <p:nvPr/>
          </p:nvSpPr>
          <p:spPr>
            <a:xfrm>
              <a:off x="5885784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2</a:t>
              </a:r>
              <a:endParaRPr lang="en-US" sz="1400" b="1" i="1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15" name="Google Shape;1114;p283"/>
          <p:cNvSpPr>
            <a:spLocks noGrp="1"/>
          </p:cNvSpPr>
          <p:nvPr>
            <p:ph type="body" idx="1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6" name="Google Shape;1115;p283"/>
          <p:cNvSpPr>
            <a:spLocks noGrp="1"/>
          </p:cNvSpPr>
          <p:nvPr>
            <p:ph type="body" idx="1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7" name="Google Shape;1116;p283"/>
          <p:cNvSpPr>
            <a:spLocks noGrp="1"/>
          </p:cNvSpPr>
          <p:nvPr>
            <p:ph type="body" idx="1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8" name="Google Shape;1117;p283"/>
          <p:cNvSpPr>
            <a:spLocks noGrp="1"/>
          </p:cNvSpPr>
          <p:nvPr>
            <p:ph type="body" idx="1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19" name="Google Shape;1118;p283"/>
          <p:cNvSpPr>
            <a:spLocks noGrp="1"/>
          </p:cNvSpPr>
          <p:nvPr>
            <p:ph type="body" idx="1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0" name="Google Shape;1119;p283"/>
          <p:cNvSpPr>
            <a:spLocks noGrp="1"/>
          </p:cNvSpPr>
          <p:nvPr>
            <p:ph type="body" idx="1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1" name="Google Shape;1120;p283"/>
          <p:cNvSpPr>
            <a:spLocks noGrp="1"/>
          </p:cNvSpPr>
          <p:nvPr>
            <p:ph type="body" idx="17"/>
          </p:nvPr>
        </p:nvSpPr>
        <p:spPr>
          <a:xfrm>
            <a:off x="7294176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2" name="Google Shape;1121;p283"/>
          <p:cNvSpPr>
            <a:spLocks noGrp="1"/>
          </p:cNvSpPr>
          <p:nvPr>
            <p:ph type="body" idx="18"/>
          </p:nvPr>
        </p:nvSpPr>
        <p:spPr>
          <a:xfrm>
            <a:off x="7294176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23" name="Google Shape;1122;p283"/>
          <p:cNvSpPr>
            <a:spLocks noGrp="1"/>
          </p:cNvSpPr>
          <p:nvPr>
            <p:ph type="body" idx="1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24;p284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25;p284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126;p284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129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130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131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133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135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136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137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139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141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142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143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145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147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148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149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151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0" name="Google Shape;1152;p284"/>
          <p:cNvSpPr>
            <a:spLocks noGrp="1"/>
          </p:cNvSpPr>
          <p:nvPr>
            <p:ph type="body" idx="1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1" name="Google Shape;1153;p284"/>
          <p:cNvSpPr>
            <a:spLocks noGrp="1"/>
          </p:cNvSpPr>
          <p:nvPr>
            <p:ph type="body" idx="1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2" name="Google Shape;1154;p284"/>
          <p:cNvSpPr>
            <a:spLocks noGrp="1"/>
          </p:cNvSpPr>
          <p:nvPr>
            <p:ph type="body" idx="1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3" name="Google Shape;1155;p284"/>
          <p:cNvSpPr>
            <a:spLocks noGrp="1"/>
          </p:cNvSpPr>
          <p:nvPr>
            <p:ph type="body" idx="14"/>
          </p:nvPr>
        </p:nvSpPr>
        <p:spPr>
          <a:xfrm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grpSp>
        <p:nvGrpSpPr>
          <p:cNvPr id="34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158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159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8" name="Google Shape;1160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9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0" name="Google Shape;1162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1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164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165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4" name="Google Shape;1166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5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6" name="Google Shape;1168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7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170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171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0" name="Google Shape;1172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1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2" name="Google Shape;1174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3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176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177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6" name="Google Shape;1178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7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8" name="Google Shape;1180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9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182;p284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183;p284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2" name="Google Shape;1184;p284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3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4" name="Google Shape;1186;p284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65" name="Google Shape;1187;p284"/>
          <p:cNvSpPr>
            <a:spLocks noGrp="1"/>
          </p:cNvSpPr>
          <p:nvPr>
            <p:ph type="body" idx="15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6" name="Google Shape;1188;p284"/>
          <p:cNvSpPr>
            <a:spLocks noGrp="1"/>
          </p:cNvSpPr>
          <p:nvPr>
            <p:ph type="body" idx="16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7" name="Google Shape;1189;p284"/>
          <p:cNvSpPr>
            <a:spLocks noGrp="1"/>
          </p:cNvSpPr>
          <p:nvPr>
            <p:ph type="body" idx="17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8" name="Google Shape;1190;p284"/>
          <p:cNvSpPr>
            <a:spLocks noGrp="1"/>
          </p:cNvSpPr>
          <p:nvPr>
            <p:ph type="body" idx="18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9" name="Google Shape;1191;p284"/>
          <p:cNvSpPr>
            <a:spLocks noGrp="1"/>
          </p:cNvSpPr>
          <p:nvPr>
            <p:ph type="body" idx="19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93;p285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94;p285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195;p285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198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199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200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202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204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205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206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208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210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211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212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214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216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217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218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220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0" name="Google Shape;1221;p285"/>
          <p:cNvSpPr>
            <a:spLocks noGrp="1"/>
          </p:cNvSpPr>
          <p:nvPr>
            <p:ph type="body" idx="1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1" name="Google Shape;1222;p285"/>
          <p:cNvSpPr>
            <a:spLocks noGrp="1"/>
          </p:cNvSpPr>
          <p:nvPr>
            <p:ph type="body" idx="1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2" name="Google Shape;1223;p285"/>
          <p:cNvSpPr>
            <a:spLocks noGrp="1"/>
          </p:cNvSpPr>
          <p:nvPr>
            <p:ph type="body" idx="1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3" name="Google Shape;1224;p285"/>
          <p:cNvSpPr>
            <a:spLocks noGrp="1"/>
          </p:cNvSpPr>
          <p:nvPr>
            <p:ph type="body" idx="14"/>
          </p:nvPr>
        </p:nvSpPr>
        <p:spPr>
          <a:xfrm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grpSp>
        <p:nvGrpSpPr>
          <p:cNvPr id="34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227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228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8" name="Google Shape;1229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9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0" name="Google Shape;1231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1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233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234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4" name="Google Shape;1235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5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6" name="Google Shape;1237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7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239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240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0" name="Google Shape;1241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1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2" name="Google Shape;1243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3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245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246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6" name="Google Shape;1247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7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8" name="Google Shape;1249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9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251;p285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252;p285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2" name="Google Shape;1253;p285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3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4" name="Google Shape;1255;p285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65" name="Google Shape;1256;p285"/>
          <p:cNvSpPr>
            <a:spLocks noGrp="1"/>
          </p:cNvSpPr>
          <p:nvPr>
            <p:ph type="body" idx="15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6" name="Google Shape;1257;p285"/>
          <p:cNvSpPr>
            <a:spLocks noGrp="1"/>
          </p:cNvSpPr>
          <p:nvPr>
            <p:ph type="body" idx="16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7" name="Google Shape;1258;p285"/>
          <p:cNvSpPr>
            <a:spLocks noGrp="1"/>
          </p:cNvSpPr>
          <p:nvPr>
            <p:ph type="body" idx="17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8" name="Google Shape;1259;p285"/>
          <p:cNvSpPr>
            <a:spLocks noGrp="1"/>
          </p:cNvSpPr>
          <p:nvPr>
            <p:ph type="body" idx="18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9" name="Google Shape;1260;p285"/>
          <p:cNvSpPr>
            <a:spLocks noGrp="1"/>
          </p:cNvSpPr>
          <p:nvPr>
            <p:ph type="body" idx="19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62;p286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63;p286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264;p286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267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268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269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271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273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274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275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277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279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280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281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283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285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286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287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289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0" name="Google Shape;1290;p286"/>
          <p:cNvSpPr>
            <a:spLocks noGrp="1"/>
          </p:cNvSpPr>
          <p:nvPr>
            <p:ph type="body" idx="1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1" name="Google Shape;1291;p286"/>
          <p:cNvSpPr>
            <a:spLocks noGrp="1"/>
          </p:cNvSpPr>
          <p:nvPr>
            <p:ph type="body" idx="1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2" name="Google Shape;1292;p286"/>
          <p:cNvSpPr>
            <a:spLocks noGrp="1"/>
          </p:cNvSpPr>
          <p:nvPr>
            <p:ph type="body" idx="1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3" name="Google Shape;1293;p286"/>
          <p:cNvSpPr>
            <a:spLocks noGrp="1"/>
          </p:cNvSpPr>
          <p:nvPr>
            <p:ph type="body" idx="14"/>
          </p:nvPr>
        </p:nvSpPr>
        <p:spPr>
          <a:xfrm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grpSp>
        <p:nvGrpSpPr>
          <p:cNvPr id="3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296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297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8" name="Google Shape;1298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0" name="Google Shape;1300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302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303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4" name="Google Shape;1304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6" name="Google Shape;1306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308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309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0" name="Google Shape;1310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2" name="Google Shape;1312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314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315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6" name="Google Shape;1316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8" name="Google Shape;1318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320;p286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321;p286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2" name="Google Shape;1322;p286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4" name="Google Shape;1324;p286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65" name="Google Shape;1325;p286"/>
          <p:cNvSpPr>
            <a:spLocks noGrp="1"/>
          </p:cNvSpPr>
          <p:nvPr>
            <p:ph type="body" idx="15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6" name="Google Shape;1326;p286"/>
          <p:cNvSpPr>
            <a:spLocks noGrp="1"/>
          </p:cNvSpPr>
          <p:nvPr>
            <p:ph type="body" idx="16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7" name="Google Shape;1327;p286"/>
          <p:cNvSpPr>
            <a:spLocks noGrp="1"/>
          </p:cNvSpPr>
          <p:nvPr>
            <p:ph type="body" idx="17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8" name="Google Shape;1328;p286"/>
          <p:cNvSpPr>
            <a:spLocks noGrp="1"/>
          </p:cNvSpPr>
          <p:nvPr>
            <p:ph type="body" idx="18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9" name="Google Shape;1329;p286"/>
          <p:cNvSpPr>
            <a:spLocks noGrp="1"/>
          </p:cNvSpPr>
          <p:nvPr>
            <p:ph type="body" idx="19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1;p28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32;p287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333;p287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6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336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337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338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340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342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343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344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346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348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349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350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352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354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355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356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358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30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1" name="Google Shape;1360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2" name="Google Shape;1361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1362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4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35" name="Google Shape;1364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6" name="Google Shape;1365;p287"/>
          <p:cNvSpPr>
            <a:spLocks noGrp="1"/>
          </p:cNvSpPr>
          <p:nvPr>
            <p:ph type="body" idx="1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7" name="Google Shape;1366;p287"/>
          <p:cNvSpPr>
            <a:spLocks noGrp="1"/>
          </p:cNvSpPr>
          <p:nvPr>
            <p:ph type="body" idx="1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8" name="Google Shape;1367;p287"/>
          <p:cNvSpPr>
            <a:spLocks noGrp="1"/>
          </p:cNvSpPr>
          <p:nvPr>
            <p:ph type="body" idx="1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39" name="Google Shape;1368;p287"/>
          <p:cNvSpPr>
            <a:spLocks noGrp="1"/>
          </p:cNvSpPr>
          <p:nvPr>
            <p:ph type="body" idx="1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0" name="Google Shape;1369;p287"/>
          <p:cNvSpPr>
            <a:spLocks noGrp="1"/>
          </p:cNvSpPr>
          <p:nvPr>
            <p:ph type="body" idx="1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grpSp>
        <p:nvGrpSpPr>
          <p:cNvPr id="41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2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3" name="Google Shape;1372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4" name="Google Shape;1373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5" name="Google Shape;1374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6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7" name="Google Shape;1376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8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9" name="Google Shape;1378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0" name="Google Shape;1379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1" name="Google Shape;1380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2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3" name="Google Shape;1382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4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5" name="Google Shape;1384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6" name="Google Shape;1385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7" name="Google Shape;1386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8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9" name="Google Shape;1388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60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1" name="Google Shape;1390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2" name="Google Shape;1391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3" name="Google Shape;1392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4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5" name="Google Shape;1394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66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7" name="Google Shape;1396;p287"/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8" name="Google Shape;1397;p287"/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9" name="Google Shape;1398;p287"/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70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71" name="Google Shape;1400;p287"/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72" name="Google Shape;1401;p287"/>
          <p:cNvSpPr>
            <a:spLocks noGrp="1"/>
          </p:cNvSpPr>
          <p:nvPr>
            <p:ph type="body" idx="16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3" name="Google Shape;1402;p287"/>
          <p:cNvSpPr>
            <a:spLocks noGrp="1"/>
          </p:cNvSpPr>
          <p:nvPr>
            <p:ph type="body" idx="17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4" name="Google Shape;1403;p287"/>
          <p:cNvSpPr>
            <a:spLocks noGrp="1"/>
          </p:cNvSpPr>
          <p:nvPr>
            <p:ph type="body" idx="18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5" name="Google Shape;1404;p287"/>
          <p:cNvSpPr>
            <a:spLocks noGrp="1"/>
          </p:cNvSpPr>
          <p:nvPr>
            <p:ph type="body" idx="19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6" name="Google Shape;1405;p287"/>
          <p:cNvSpPr>
            <a:spLocks noGrp="1"/>
          </p:cNvSpPr>
          <p:nvPr>
            <p:ph type="body" idx="20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07;p28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8;p288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409;p288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grpSp>
        <p:nvGrpSpPr>
          <p:cNvPr id="5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6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7" name="Google Shape;1412;p288"/>
              <p:cNvGrpSpPr/>
              <p:nvPr/>
            </p:nvGrpSpPr>
            <p:grpSpPr>
              <a:xfrm>
                <a:off x="6252959" y="1066147"/>
                <a:ext cx="81925" cy="2955886"/>
                <a:chOff x="6252959" y="1066147"/>
                <a:chExt cx="81925" cy="2955886"/>
              </a:xfrm>
            </p:grpSpPr>
            <p:sp>
              <p:nvSpPr>
                <p:cNvPr id="8" name="Google Shape;1413;p288"/>
                <p:cNvSpPr/>
                <p:nvPr/>
              </p:nvSpPr>
              <p:spPr>
                <a:xfrm>
                  <a:off x="6252959" y="1784637"/>
                  <a:ext cx="81925" cy="81925"/>
                </a:xfrm>
                <a:prstGeom prst="ellipse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414;p288"/>
                <p:cNvSpPr/>
                <p:nvPr/>
              </p:nvSpPr>
              <p:spPr>
                <a:xfrm>
                  <a:off x="6252959" y="2503126"/>
                  <a:ext cx="81925" cy="8192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0" name="Google Shape;1415;p288"/>
                <p:cNvSpPr/>
                <p:nvPr/>
              </p:nvSpPr>
              <p:spPr>
                <a:xfrm>
                  <a:off x="6252959" y="3221617"/>
                  <a:ext cx="81925" cy="81925"/>
                </a:xfrm>
                <a:prstGeom prst="ellipse">
                  <a:avLst/>
                </a:prstGeom>
                <a:solidFill>
                  <a:srgbClr val="223669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1" name="Google Shape;1416;p288"/>
                <p:cNvSpPr/>
                <p:nvPr/>
              </p:nvSpPr>
              <p:spPr>
                <a:xfrm>
                  <a:off x="6252959" y="3940107"/>
                  <a:ext cx="81925" cy="81925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2" name="Google Shape;1417;p288"/>
                <p:cNvSpPr/>
                <p:nvPr/>
              </p:nvSpPr>
              <p:spPr>
                <a:xfrm>
                  <a:off x="6252959" y="1066147"/>
                  <a:ext cx="81925" cy="8192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13" name="Google Shape;1418;p288"/>
              <p:cNvGrpSpPr/>
              <p:nvPr/>
            </p:nvGrpSpPr>
            <p:grpSpPr>
              <a:xfrm>
                <a:off x="2801099" y="1066147"/>
                <a:ext cx="81925" cy="2955886"/>
                <a:chOff x="2801099" y="1066147"/>
                <a:chExt cx="81925" cy="2955886"/>
              </a:xfrm>
            </p:grpSpPr>
            <p:sp>
              <p:nvSpPr>
                <p:cNvPr id="14" name="Google Shape;1419;p288"/>
                <p:cNvSpPr/>
                <p:nvPr/>
              </p:nvSpPr>
              <p:spPr>
                <a:xfrm>
                  <a:off x="2801099" y="1784637"/>
                  <a:ext cx="81925" cy="81925"/>
                </a:xfrm>
                <a:prstGeom prst="ellipse">
                  <a:avLst/>
                </a:prstGeom>
                <a:solidFill>
                  <a:srgbClr val="223669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420;p288"/>
                <p:cNvSpPr/>
                <p:nvPr/>
              </p:nvSpPr>
              <p:spPr>
                <a:xfrm>
                  <a:off x="2801099" y="2503126"/>
                  <a:ext cx="81925" cy="8192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6" name="Google Shape;1421;p288"/>
                <p:cNvSpPr/>
                <p:nvPr/>
              </p:nvSpPr>
              <p:spPr>
                <a:xfrm>
                  <a:off x="2801099" y="3221617"/>
                  <a:ext cx="81925" cy="81925"/>
                </a:xfrm>
                <a:prstGeom prst="ellipse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7" name="Google Shape;1422;p288"/>
                <p:cNvSpPr/>
                <p:nvPr/>
              </p:nvSpPr>
              <p:spPr>
                <a:xfrm>
                  <a:off x="2801099" y="3940107"/>
                  <a:ext cx="81925" cy="8192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1423;p288"/>
                <p:cNvSpPr/>
                <p:nvPr/>
              </p:nvSpPr>
              <p:spPr>
                <a:xfrm>
                  <a:off x="2801099" y="1066147"/>
                  <a:ext cx="81925" cy="81925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 panose="020B0604020202020204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</p:grpSp>
        <p:grpSp>
          <p:nvGrpSpPr>
            <p:cNvPr id="19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20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0" t="0" r="r" b="b"/>
                <a:pathLst>
                  <a:path w="3708" h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1" name="Google Shape;1426;p288"/>
              <p:cNvSpPr/>
              <p:nvPr/>
            </p:nvSpPr>
            <p:spPr>
              <a:xfrm>
                <a:off x="3510752" y="1490314"/>
                <a:ext cx="1060347" cy="1239954"/>
              </a:xfrm>
              <a:custGeom>
                <a:avLst/>
                <a:gdLst/>
                <a:ahLst/>
                <a:cxnLst/>
                <a:rect l="0" t="0" r="r" b="b"/>
                <a:pathLst>
                  <a:path w="1247" h="1458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2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0" t="0" r="r" b="b"/>
                <a:pathLst>
                  <a:path w="1536" h="904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3" name="Google Shape;1428;p288"/>
              <p:cNvSpPr/>
              <p:nvPr/>
            </p:nvSpPr>
            <p:spPr>
              <a:xfrm>
                <a:off x="3519391" y="2733866"/>
                <a:ext cx="1051710" cy="1244273"/>
              </a:xfrm>
              <a:custGeom>
                <a:avLst/>
                <a:gdLst/>
                <a:ahLst/>
                <a:cxnLst/>
                <a:rect l="0" t="0" r="r" b="b"/>
                <a:pathLst>
                  <a:path w="1237" h="1463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4" name="Google Shape;1429;p288"/>
              <p:cNvSpPr/>
              <p:nvPr/>
            </p:nvSpPr>
            <p:spPr>
              <a:xfrm>
                <a:off x="4162941" y="1398533"/>
                <a:ext cx="806958" cy="1331734"/>
              </a:xfrm>
              <a:custGeom>
                <a:avLst/>
                <a:gdLst/>
                <a:ahLst/>
                <a:cxnLst/>
                <a:rect l="0" t="0" r="r" b="b"/>
                <a:pathLst>
                  <a:path w="949" h="1566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5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0" t="0" r="r" b="b"/>
                <a:pathLst>
                  <a:path w="1536" h="909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6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0" t="0" r="r" b="b"/>
                <a:pathLst>
                  <a:path w="1536" h="908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7" name="Google Shape;1432;p288"/>
              <p:cNvSpPr/>
              <p:nvPr/>
            </p:nvSpPr>
            <p:spPr>
              <a:xfrm>
                <a:off x="4574699" y="2727028"/>
                <a:ext cx="1306900" cy="768806"/>
              </a:xfrm>
              <a:custGeom>
                <a:avLst/>
                <a:gdLst/>
                <a:ahLst/>
                <a:cxnLst/>
                <a:rect l="0" t="0" r="r" b="b"/>
                <a:pathLst>
                  <a:path w="1537" h="904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8" name="Google Shape;1433;p288"/>
              <p:cNvSpPr/>
              <p:nvPr/>
            </p:nvSpPr>
            <p:spPr>
              <a:xfrm>
                <a:off x="4572900" y="1485996"/>
                <a:ext cx="1052789" cy="1244273"/>
              </a:xfrm>
              <a:custGeom>
                <a:avLst/>
                <a:gdLst/>
                <a:ahLst/>
                <a:cxnLst/>
                <a:rect l="0" t="0" r="r" b="b"/>
                <a:pathLst>
                  <a:path w="1238" h="1463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9" name="Google Shape;1434;p288"/>
              <p:cNvSpPr/>
              <p:nvPr/>
            </p:nvSpPr>
            <p:spPr>
              <a:xfrm>
                <a:off x="4574699" y="2733146"/>
                <a:ext cx="1059268" cy="1240673"/>
              </a:xfrm>
              <a:custGeom>
                <a:avLst/>
                <a:gdLst/>
                <a:ahLst/>
                <a:cxnLst/>
                <a:rect l="0" t="0" r="r" b="b"/>
                <a:pathLst>
                  <a:path w="1246" h="1459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0" name="Google Shape;1435;p288"/>
              <p:cNvSpPr/>
              <p:nvPr/>
            </p:nvSpPr>
            <p:spPr>
              <a:xfrm>
                <a:off x="4174099" y="2733866"/>
                <a:ext cx="807679" cy="1332815"/>
              </a:xfrm>
              <a:custGeom>
                <a:avLst/>
                <a:gdLst/>
                <a:ahLst/>
                <a:cxnLst/>
                <a:rect l="0" t="0" r="r" b="b"/>
                <a:pathLst>
                  <a:path w="950" h="1567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1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2" name="Google Shape;1437;p288"/>
              <p:cNvSpPr/>
              <p:nvPr/>
            </p:nvSpPr>
            <p:spPr>
              <a:xfrm>
                <a:off x="3770260" y="1712390"/>
                <a:ext cx="459988" cy="459267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3" name="Google Shape;1438;p288"/>
              <p:cNvSpPr/>
              <p:nvPr/>
            </p:nvSpPr>
            <p:spPr>
              <a:xfrm>
                <a:off x="3418969" y="2200452"/>
                <a:ext cx="454948" cy="455309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4" name="Google Shape;1439;p288"/>
              <p:cNvSpPr/>
              <p:nvPr/>
            </p:nvSpPr>
            <p:spPr>
              <a:xfrm>
                <a:off x="3417170" y="2801893"/>
                <a:ext cx="454948" cy="454948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5" name="Google Shape;1440;p288"/>
              <p:cNvSpPr/>
              <p:nvPr/>
            </p:nvSpPr>
            <p:spPr>
              <a:xfrm>
                <a:off x="3767739" y="3286716"/>
                <a:ext cx="459988" cy="460348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6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7" name="Google Shape;1442;p288"/>
              <p:cNvSpPr/>
              <p:nvPr/>
            </p:nvSpPr>
            <p:spPr>
              <a:xfrm>
                <a:off x="4911232" y="3288516"/>
                <a:ext cx="459988" cy="459988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8" name="Google Shape;1443;p288"/>
              <p:cNvSpPr/>
              <p:nvPr/>
            </p:nvSpPr>
            <p:spPr>
              <a:xfrm>
                <a:off x="5268641" y="2805132"/>
                <a:ext cx="454948" cy="454229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4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9" name="Google Shape;1444;p288"/>
              <p:cNvSpPr/>
              <p:nvPr/>
            </p:nvSpPr>
            <p:spPr>
              <a:xfrm>
                <a:off x="5269360" y="2202972"/>
                <a:ext cx="454948" cy="455309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0" name="Google Shape;1445;p288"/>
              <p:cNvSpPr/>
              <p:nvPr/>
            </p:nvSpPr>
            <p:spPr>
              <a:xfrm>
                <a:off x="4913751" y="1713829"/>
                <a:ext cx="460348" cy="459627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1" name="Google Shape;1446;p288"/>
              <p:cNvSpPr/>
              <p:nvPr/>
            </p:nvSpPr>
            <p:spPr>
              <a:xfrm>
                <a:off x="3910178" y="2033807"/>
                <a:ext cx="1323643" cy="1396880"/>
              </a:xfrm>
              <a:custGeom>
                <a:avLst/>
                <a:gdLst/>
                <a:ahLst/>
                <a:cxnLst/>
                <a:rect l="0" t="0" r="r" b="b"/>
                <a:pathLst>
                  <a:path w="1790" h="1889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>
                  <a:srgbClr val="000000">
                    <a:alpha val="15293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2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0" t="0" r="r" b="b"/>
                <a:pathLst>
                  <a:path w="947" h="188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3" name="Google Shape;1448;p288"/>
              <p:cNvSpPr/>
              <p:nvPr/>
            </p:nvSpPr>
            <p:spPr>
              <a:xfrm>
                <a:off x="4717797" y="2279885"/>
                <a:ext cx="228872" cy="178723"/>
              </a:xfrm>
              <a:custGeom>
                <a:avLst/>
                <a:gdLst/>
                <a:ahLst/>
                <a:cxnLst/>
                <a:rect l="0" t="0" r="r" b="b"/>
                <a:pathLst>
                  <a:path w="802" h="626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4" name="Google Shape;1449;p288"/>
              <p:cNvSpPr/>
              <p:nvPr/>
            </p:nvSpPr>
            <p:spPr>
              <a:xfrm>
                <a:off x="4191055" y="2282422"/>
                <a:ext cx="228631" cy="181260"/>
              </a:xfrm>
              <a:custGeom>
                <a:avLst/>
                <a:gdLst/>
                <a:ahLst/>
                <a:cxnLst/>
                <a:rect l="0" t="0" r="r" b="b"/>
                <a:pathLst>
                  <a:path w="801" h="635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5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0" t="0" r="r" b="b"/>
                <a:pathLst>
                  <a:path w="398" h="899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6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0" t="0" r="r" b="b"/>
                <a:pathLst>
                  <a:path w="385" h="917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7" name="Google Shape;1452;p288"/>
              <p:cNvSpPr/>
              <p:nvPr/>
            </p:nvSpPr>
            <p:spPr>
              <a:xfrm>
                <a:off x="4938446" y="2741737"/>
                <a:ext cx="110811" cy="258478"/>
              </a:xfrm>
              <a:custGeom>
                <a:avLst/>
                <a:gdLst/>
                <a:ahLst/>
                <a:cxnLst/>
                <a:rect l="0" t="0" r="r" b="b"/>
                <a:pathLst>
                  <a:path w="388" h="905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8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0" t="0" r="r" b="b"/>
                <a:pathLst>
                  <a:path w="396" h="908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9" name="Google Shape;1454;p288"/>
              <p:cNvSpPr/>
              <p:nvPr/>
            </p:nvSpPr>
            <p:spPr>
              <a:xfrm>
                <a:off x="4720940" y="3001909"/>
                <a:ext cx="227785" cy="179327"/>
              </a:xfrm>
              <a:custGeom>
                <a:avLst/>
                <a:gdLst/>
                <a:ahLst/>
                <a:cxnLst/>
                <a:rect l="0" t="0" r="r" b="b"/>
                <a:pathLst>
                  <a:path w="798" h="62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50" name="Google Shape;1455;p288"/>
              <p:cNvSpPr/>
              <p:nvPr/>
            </p:nvSpPr>
            <p:spPr>
              <a:xfrm>
                <a:off x="4193596" y="3003842"/>
                <a:ext cx="231288" cy="179327"/>
              </a:xfrm>
              <a:custGeom>
                <a:avLst/>
                <a:gdLst/>
                <a:ahLst/>
                <a:cxnLst/>
                <a:rect l="0" t="0" r="r" b="b"/>
                <a:pathLst>
                  <a:path w="810" h="628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51" name="Google Shape;1456;p288"/>
              <p:cNvSpPr/>
              <p:nvPr/>
            </p:nvSpPr>
            <p:spPr>
              <a:xfrm>
                <a:off x="4437685" y="3157542"/>
                <a:ext cx="269836" cy="52203"/>
              </a:xfrm>
              <a:custGeom>
                <a:avLst/>
                <a:gdLst/>
                <a:ahLst/>
                <a:cxnLst/>
                <a:rect l="0" t="0" r="r" b="b"/>
                <a:pathLst>
                  <a:path w="945" h="183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</p:grpSp>
      </p:grpSp>
      <p:sp>
        <p:nvSpPr>
          <p:cNvPr id="52" name="Google Shape;1457;p288"/>
          <p:cNvSpPr>
            <a:spLocks noGrp="1"/>
          </p:cNvSpPr>
          <p:nvPr>
            <p:ph type="body" idx="11"/>
          </p:nvPr>
        </p:nvSpPr>
        <p:spPr>
          <a:xfrm>
            <a:off x="562709" y="121959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3" name="Google Shape;1458;p288"/>
          <p:cNvSpPr>
            <a:spLocks noGrp="1"/>
          </p:cNvSpPr>
          <p:nvPr>
            <p:ph type="body" idx="12"/>
          </p:nvPr>
        </p:nvSpPr>
        <p:spPr>
          <a:xfrm>
            <a:off x="562709" y="1938082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4" name="Google Shape;1459;p288"/>
          <p:cNvSpPr>
            <a:spLocks noGrp="1"/>
          </p:cNvSpPr>
          <p:nvPr>
            <p:ph type="body" idx="13"/>
          </p:nvPr>
        </p:nvSpPr>
        <p:spPr>
          <a:xfrm>
            <a:off x="562709" y="337506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5" name="Google Shape;1460;p288"/>
          <p:cNvSpPr>
            <a:spLocks noGrp="1"/>
          </p:cNvSpPr>
          <p:nvPr>
            <p:ph type="body" idx="14"/>
          </p:nvPr>
        </p:nvSpPr>
        <p:spPr>
          <a:xfrm>
            <a:off x="562709" y="409355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6" name="Google Shape;1461;p288"/>
          <p:cNvSpPr>
            <a:spLocks noGrp="1"/>
          </p:cNvSpPr>
          <p:nvPr>
            <p:ph type="body" idx="15"/>
          </p:nvPr>
        </p:nvSpPr>
        <p:spPr>
          <a:xfrm>
            <a:off x="562709" y="265657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7" name="Google Shape;1462;p288"/>
          <p:cNvSpPr>
            <a:spLocks noGrp="1"/>
          </p:cNvSpPr>
          <p:nvPr>
            <p:ph type="body" idx="16"/>
          </p:nvPr>
        </p:nvSpPr>
        <p:spPr>
          <a:xfrm>
            <a:off x="6420897" y="121959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8" name="Google Shape;1463;p288"/>
          <p:cNvSpPr>
            <a:spLocks noGrp="1"/>
          </p:cNvSpPr>
          <p:nvPr>
            <p:ph type="body" idx="17"/>
          </p:nvPr>
        </p:nvSpPr>
        <p:spPr>
          <a:xfrm>
            <a:off x="6420897" y="1938082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9" name="Google Shape;1464;p288"/>
          <p:cNvSpPr>
            <a:spLocks noGrp="1"/>
          </p:cNvSpPr>
          <p:nvPr>
            <p:ph type="body" idx="18"/>
          </p:nvPr>
        </p:nvSpPr>
        <p:spPr>
          <a:xfrm>
            <a:off x="6420897" y="337506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0" name="Google Shape;1465;p288"/>
          <p:cNvSpPr>
            <a:spLocks noGrp="1"/>
          </p:cNvSpPr>
          <p:nvPr>
            <p:ph type="body" idx="19"/>
          </p:nvPr>
        </p:nvSpPr>
        <p:spPr>
          <a:xfrm>
            <a:off x="6420897" y="409355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1" name="Google Shape;1466;p288"/>
          <p:cNvSpPr>
            <a:spLocks noGrp="1"/>
          </p:cNvSpPr>
          <p:nvPr>
            <p:ph type="body" idx="20"/>
          </p:nvPr>
        </p:nvSpPr>
        <p:spPr>
          <a:xfrm>
            <a:off x="6420897" y="265657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68;p28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69;p289"/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4" name="Google Shape;1470;p289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73;p29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74;p290"/>
          <p:cNvGrpSpPr/>
          <p:nvPr/>
        </p:nvGrpSpPr>
        <p:grpSpPr>
          <a:xfrm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75;p290"/>
            <p:cNvCxnSpPr/>
            <p:nvPr/>
          </p:nvCxnSpPr>
          <p:spPr>
            <a:xfrm>
              <a:off x="2263139" y="2042160"/>
              <a:ext cx="4747260" cy="0"/>
            </a:xfrm>
            <a:prstGeom prst="line">
              <a:avLst/>
            </a:prstGeom>
            <a:noFill/>
            <a:ln w="19050" cap="flat">
              <a:solidFill>
                <a:srgbClr val="C88C32"/>
              </a:solidFill>
              <a:prstDash val="solid"/>
              <a:round/>
            </a:ln>
          </p:spPr>
        </p:cxnSp>
        <p:sp>
          <p:nvSpPr>
            <p:cNvPr id="6" name="Google Shape;1476;p290"/>
            <p:cNvSpPr txBox="1"/>
            <p:nvPr/>
          </p:nvSpPr>
          <p:spPr>
            <a:xfrm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4800" b="1" i="1" u="none" strike="noStrike" cap="none" dirty="0">
                  <a:solidFill>
                    <a:srgbClr val="C88C32"/>
                  </a:solidFill>
                  <a:latin typeface="Public Sans"/>
                </a:rPr>
                <a:t>“</a:t>
              </a:r>
              <a:endParaRPr lang="en-US" sz="4800" b="1" i="1" u="none" strike="noStrike" cap="none" dirty="0">
                <a:solidFill>
                  <a:srgbClr val="C88C32"/>
                </a:solidFill>
                <a:latin typeface="Public Sans"/>
              </a:endParaRPr>
            </a:p>
          </p:txBody>
        </p:sp>
      </p:grpSp>
      <p:sp>
        <p:nvSpPr>
          <p:cNvPr id="7" name="Google Shape;1477;p290"/>
          <p:cNvSpPr>
            <a:spLocks noGrp="1"/>
          </p:cNvSpPr>
          <p:nvPr>
            <p:ph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chemeClr val="accen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80;p29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81;p291"/>
          <p:cNvGrpSpPr/>
          <p:nvPr/>
        </p:nvGrpSpPr>
        <p:grpSpPr>
          <a:xfrm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82;p291"/>
            <p:cNvCxnSpPr/>
            <p:nvPr/>
          </p:nvCxnSpPr>
          <p:spPr>
            <a:xfrm>
              <a:off x="2263139" y="2042160"/>
              <a:ext cx="4747260" cy="0"/>
            </a:xfrm>
            <a:prstGeom prst="line">
              <a:avLst/>
            </a:prstGeom>
            <a:noFill/>
            <a:ln w="19050" cap="flat">
              <a:solidFill>
                <a:srgbClr val="50AFE6"/>
              </a:solidFill>
              <a:prstDash val="solid"/>
              <a:round/>
            </a:ln>
          </p:spPr>
        </p:cxnSp>
        <p:sp>
          <p:nvSpPr>
            <p:cNvPr id="6" name="Google Shape;1483;p291"/>
            <p:cNvSpPr txBox="1"/>
            <p:nvPr/>
          </p:nvSpPr>
          <p:spPr>
            <a:xfrm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4800" b="1" i="1" u="none" strike="noStrike" cap="none" dirty="0">
                  <a:solidFill>
                    <a:srgbClr val="50AFE6"/>
                  </a:solidFill>
                  <a:latin typeface="Public Sans"/>
                </a:rPr>
                <a:t>“</a:t>
              </a:r>
              <a:endParaRPr lang="en-US" sz="4800" b="1" i="1" u="none" strike="noStrike" cap="none" dirty="0">
                <a:solidFill>
                  <a:srgbClr val="50AFE6"/>
                </a:solidFill>
                <a:latin typeface="Public Sans"/>
              </a:endParaRPr>
            </a:p>
          </p:txBody>
        </p:sp>
      </p:grpSp>
      <p:sp>
        <p:nvSpPr>
          <p:cNvPr id="7" name="Google Shape;1484;p291"/>
          <p:cNvSpPr>
            <a:spLocks noGrp="1"/>
          </p:cNvSpPr>
          <p:nvPr>
            <p:ph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87;p29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88;p292"/>
          <p:cNvGrpSpPr/>
          <p:nvPr/>
        </p:nvGrpSpPr>
        <p:grpSpPr>
          <a:xfrm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89;p292"/>
            <p:cNvCxnSpPr/>
            <p:nvPr/>
          </p:nvCxnSpPr>
          <p:spPr>
            <a:xfrm>
              <a:off x="2263139" y="2042160"/>
              <a:ext cx="4747260" cy="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</p:cxnSp>
        <p:sp>
          <p:nvSpPr>
            <p:cNvPr id="6" name="Google Shape;1490;p292"/>
            <p:cNvSpPr txBox="1"/>
            <p:nvPr/>
          </p:nvSpPr>
          <p:spPr>
            <a:xfrm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r>
                <a:rPr lang="en-US" sz="4800" b="1" i="1" u="none" strike="noStrike" cap="none" dirty="0">
                  <a:solidFill>
                    <a:schemeClr val="accent2"/>
                  </a:solidFill>
                  <a:latin typeface="Public Sans"/>
                </a:rPr>
                <a:t>“</a:t>
              </a:r>
              <a:endParaRPr lang="en-US" sz="4800" b="1" i="1" u="none" strike="noStrike" cap="none" dirty="0">
                <a:solidFill>
                  <a:schemeClr val="accent2"/>
                </a:solidFill>
                <a:latin typeface="Public Sans"/>
              </a:endParaRPr>
            </a:p>
          </p:txBody>
        </p:sp>
      </p:grpSp>
      <p:sp>
        <p:nvSpPr>
          <p:cNvPr id="7" name="Google Shape;1491;p292"/>
          <p:cNvSpPr>
            <a:spLocks noGrp="1"/>
          </p:cNvSpPr>
          <p:nvPr>
            <p:ph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chemeClr val="accent3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2;p220"/>
          <p:cNvPicPr/>
          <p:nvPr/>
        </p:nvPicPr>
        <p:blipFill>
          <a:blip r:embed="rId2" cstate="print"/>
          <a:srcRect l="16975" t="14937" r="19507" b="5408"/>
          <a:stretch>
            <a:fillRect/>
          </a:stretch>
        </p:blipFill>
        <p:spPr>
          <a:xfrm>
            <a:off x="6412522" y="0"/>
            <a:ext cx="27314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3;p220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4;p220"/>
          <p:cNvSpPr>
            <a:spLocks noGrp="1"/>
          </p:cNvSpPr>
          <p:nvPr>
            <p:ph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1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75;p220"/>
          <p:cNvSpPr>
            <a:spLocks noGrp="1"/>
          </p:cNvSpPr>
          <p:nvPr>
            <p:ph type="body" idx="1"/>
          </p:nvPr>
        </p:nvSpPr>
        <p:spPr>
          <a:xfrm>
            <a:off x="135732" y="1194361"/>
            <a:ext cx="4265186" cy="2139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76;p220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77;p220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94;p29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95;p293"/>
          <p:cNvGrpSpPr/>
          <p:nvPr/>
        </p:nvGrpSpPr>
        <p:grpSpPr>
          <a:xfrm>
            <a:off x="1403060" y="1183590"/>
            <a:ext cx="6337881" cy="1569619"/>
            <a:chOff x="1492092" y="1002130"/>
            <a:chExt cx="6337881" cy="1569619"/>
          </a:xfrm>
        </p:grpSpPr>
        <p:cxnSp>
          <p:nvCxnSpPr>
            <p:cNvPr id="5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6" name="Google Shape;1497;p293"/>
            <p:cNvSpPr txBox="1"/>
            <p:nvPr/>
          </p:nvSpPr>
          <p:spPr>
            <a:xfrm>
              <a:off x="4302596" y="1002130"/>
              <a:ext cx="716871" cy="15696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 panose="020B0604020202020204"/>
                <a:buNone/>
              </a:pPr>
              <a:r>
                <a:rPr lang="en-US" sz="9600" b="0" i="0" u="none" strike="noStrike" cap="none" dirty="0">
                  <a:solidFill>
                    <a:schemeClr val="accent4"/>
                  </a:solidFill>
                  <a:latin typeface="Public Sans"/>
                </a:rPr>
                <a:t>“</a:t>
              </a:r>
              <a:endParaRPr lang="en-US" sz="9600" b="0" i="0" u="none" strike="noStrike" cap="none" dirty="0">
                <a:solidFill>
                  <a:schemeClr val="accent4"/>
                </a:solidFill>
                <a:latin typeface="Public Sans"/>
              </a:endParaRPr>
            </a:p>
          </p:txBody>
        </p:sp>
      </p:grpSp>
      <p:grpSp>
        <p:nvGrpSpPr>
          <p:cNvPr id="7" name="Google Shape;1498;p293"/>
          <p:cNvGrpSpPr/>
          <p:nvPr/>
        </p:nvGrpSpPr>
        <p:grpSpPr>
          <a:xfrm>
            <a:off x="1492092" y="3662044"/>
            <a:ext cx="6159817" cy="71120"/>
            <a:chOff x="2145983" y="2931954"/>
            <a:chExt cx="6159817" cy="71120"/>
          </a:xfrm>
        </p:grpSpPr>
        <p:sp>
          <p:nvSpPr>
            <p:cNvPr id="8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9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0" name="Google Shape;1501;p293"/>
          <p:cNvSpPr>
            <a:spLocks noGrp="1"/>
          </p:cNvSpPr>
          <p:nvPr>
            <p:ph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03;p294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04;p294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05;p294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06;p294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07;p294"/>
          <p:cNvGrpSpPr/>
          <p:nvPr/>
        </p:nvGrpSpPr>
        <p:grpSpPr>
          <a:xfrm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08;p294"/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l="0" t="0" r="r" b="b"/>
              <a:pathLst>
                <a:path w="4244340" h="136398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8" name="Google Shape;1509;p294"/>
            <p:cNvGrpSpPr/>
            <p:nvPr/>
          </p:nvGrpSpPr>
          <p:grpSpPr>
            <a:xfrm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1511;p294"/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8D8D8"/>
                </a:solidFill>
                <a:prstDash val="dash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1" name="Google Shape;1512;p294"/>
          <p:cNvSpPr>
            <a:spLocks noGrp="1"/>
          </p:cNvSpPr>
          <p:nvPr>
            <p:ph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6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14;p295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15;p295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16;p295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17;p295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18;p295"/>
          <p:cNvGrpSpPr/>
          <p:nvPr/>
        </p:nvGrpSpPr>
        <p:grpSpPr>
          <a:xfrm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19;p295"/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l="0" t="0" r="r" b="b"/>
              <a:pathLst>
                <a:path w="4244340" h="136398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8" name="Google Shape;1520;p295"/>
            <p:cNvGrpSpPr/>
            <p:nvPr/>
          </p:nvGrpSpPr>
          <p:grpSpPr>
            <a:xfrm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1522;p295"/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8D8D8"/>
                </a:solidFill>
                <a:prstDash val="dash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1" name="Google Shape;1523;p295"/>
          <p:cNvSpPr>
            <a:spLocks noGrp="1"/>
          </p:cNvSpPr>
          <p:nvPr>
            <p:ph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6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25;p296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26;p296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27;p296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28;p296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29;p296"/>
          <p:cNvGrpSpPr/>
          <p:nvPr/>
        </p:nvGrpSpPr>
        <p:grpSpPr>
          <a:xfrm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30;p296"/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l="0" t="0" r="r" b="b"/>
              <a:pathLst>
                <a:path w="4244340" h="136398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8" name="Google Shape;1531;p296"/>
            <p:cNvGrpSpPr/>
            <p:nvPr/>
          </p:nvGrpSpPr>
          <p:grpSpPr>
            <a:xfrm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1533;p296"/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8D8D8"/>
                </a:solidFill>
                <a:prstDash val="dash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1" name="Google Shape;1534;p296"/>
          <p:cNvSpPr>
            <a:spLocks noGrp="1"/>
          </p:cNvSpPr>
          <p:nvPr>
            <p:ph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6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36;p297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37;p297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38;p297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39;p297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40;p297"/>
          <p:cNvSpPr/>
          <p:nvPr/>
        </p:nvSpPr>
        <p:spPr>
          <a:xfrm>
            <a:off x="1893911" y="1825942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C88C3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223669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9" name="Google Shape;1543;p297"/>
          <p:cNvGrpSpPr/>
          <p:nvPr/>
        </p:nvGrpSpPr>
        <p:grpSpPr>
          <a:xfrm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2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3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4" name="Google Shape;1548;p297"/>
          <p:cNvGrpSpPr/>
          <p:nvPr/>
        </p:nvGrpSpPr>
        <p:grpSpPr>
          <a:xfrm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6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8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9" name="Google Shape;1553;p297"/>
          <p:cNvSpPr>
            <a:spLocks noGrp="1"/>
          </p:cNvSpPr>
          <p:nvPr>
            <p:ph type="body"/>
          </p:nvPr>
        </p:nvSpPr>
        <p:spPr>
          <a:xfrm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55;p298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56;p298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57;p298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58;p298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59;p298"/>
          <p:cNvSpPr/>
          <p:nvPr/>
        </p:nvSpPr>
        <p:spPr>
          <a:xfrm>
            <a:off x="1893911" y="1825942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7F6EBE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50AFE6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9" name="Google Shape;1562;p298"/>
          <p:cNvGrpSpPr/>
          <p:nvPr/>
        </p:nvGrpSpPr>
        <p:grpSpPr>
          <a:xfrm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2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3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4" name="Google Shape;1567;p298"/>
          <p:cNvGrpSpPr/>
          <p:nvPr/>
        </p:nvGrpSpPr>
        <p:grpSpPr>
          <a:xfrm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6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8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9" name="Google Shape;1572;p298"/>
          <p:cNvSpPr>
            <a:spLocks noGrp="1"/>
          </p:cNvSpPr>
          <p:nvPr>
            <p:ph type="body"/>
          </p:nvPr>
        </p:nvSpPr>
        <p:spPr>
          <a:xfrm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74;p299"/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75;p299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76;p299" descr="Surface chart&#10;&#10;Description automatically generated with low confidence"/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77;p299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78;p299"/>
          <p:cNvSpPr/>
          <p:nvPr/>
        </p:nvSpPr>
        <p:spPr>
          <a:xfrm>
            <a:off x="1893911" y="1825942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D0607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8AC8EE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9" name="Google Shape;1581;p299"/>
          <p:cNvGrpSpPr/>
          <p:nvPr/>
        </p:nvGrpSpPr>
        <p:grpSpPr>
          <a:xfrm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2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3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4" name="Google Shape;1586;p299"/>
          <p:cNvGrpSpPr/>
          <p:nvPr/>
        </p:nvGrpSpPr>
        <p:grpSpPr>
          <a:xfrm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6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8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panose="020B0604020202020204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9" name="Google Shape;1591;p299"/>
          <p:cNvSpPr>
            <a:spLocks noGrp="1"/>
          </p:cNvSpPr>
          <p:nvPr>
            <p:ph type="body"/>
          </p:nvPr>
        </p:nvSpPr>
        <p:spPr>
          <a:xfrm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594;p30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95;p300"/>
          <p:cNvSpPr/>
          <p:nvPr/>
        </p:nvSpPr>
        <p:spPr>
          <a:xfrm>
            <a:off x="1736278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Public Sans"/>
              </a:rPr>
              <a:t>?</a:t>
            </a:r>
            <a:endParaRPr lang="en-US" sz="5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5" name="Google Shape;1596;p300"/>
          <p:cNvSpPr>
            <a:spLocks noGrp="1"/>
          </p:cNvSpPr>
          <p:nvPr>
            <p:ph type="body"/>
          </p:nvPr>
        </p:nvSpPr>
        <p:spPr>
          <a:xfrm>
            <a:off x="3470049" y="1800874"/>
            <a:ext cx="3789638" cy="6165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1597;p300"/>
          <p:cNvSpPr>
            <a:spLocks noGrp="1"/>
          </p:cNvSpPr>
          <p:nvPr>
            <p:ph type="body" idx="1"/>
          </p:nvPr>
        </p:nvSpPr>
        <p:spPr>
          <a:xfrm>
            <a:off x="3470049" y="2287467"/>
            <a:ext cx="3789638" cy="10912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4" name="Google Shape;1601;p301"/>
          <p:cNvPicPr/>
          <p:nvPr/>
        </p:nvPicPr>
        <p:blipFill>
          <a:blip r:embed="rId2" cstate="print"/>
          <a:srcRect l="6267" r="24763"/>
          <a:stretch>
            <a:fillRect/>
          </a:stretch>
        </p:blipFill>
        <p:spPr>
          <a:xfrm>
            <a:off x="0" y="1166968"/>
            <a:ext cx="4113765" cy="397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02;p301" descr="Shap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603;p301"/>
          <p:cNvGrpSpPr/>
          <p:nvPr/>
        </p:nvGrpSpPr>
        <p:grpSpPr>
          <a:xfrm>
            <a:off x="724005" y="301093"/>
            <a:ext cx="2665753" cy="542340"/>
            <a:chOff x="5567542" y="349969"/>
            <a:chExt cx="2665753" cy="542340"/>
          </a:xfrm>
        </p:grpSpPr>
        <p:sp>
          <p:nvSpPr>
            <p:cNvPr id="7" name="Google Shape;1604;p301"/>
            <p:cNvSpPr txBox="1"/>
            <p:nvPr/>
          </p:nvSpPr>
          <p:spPr>
            <a:xfrm>
              <a:off x="5567542" y="349969"/>
              <a:ext cx="266575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61000"/>
                <a:buFont typeface="Arial" panose="020B0604020202020204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Public Sans"/>
                </a:rPr>
                <a:t>Think</a:t>
              </a:r>
              <a:endParaRPr lang="en-US" sz="2800" b="1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8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line">
              <a:avLst/>
            </a:prstGeom>
            <a:noFill/>
            <a:ln w="38100" cap="flat">
              <a:solidFill>
                <a:schemeClr val="lt1"/>
              </a:solidFill>
              <a:prstDash val="solid"/>
              <a:round/>
            </a:ln>
          </p:spPr>
        </p:cxnSp>
      </p:grpSp>
      <p:sp>
        <p:nvSpPr>
          <p:cNvPr id="9" name="Google Shape;1606;p301"/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4" name="Google Shape;1610;p302"/>
          <p:cNvPicPr/>
          <p:nvPr/>
        </p:nvPicPr>
        <p:blipFill>
          <a:blip r:embed="rId2" cstate="print"/>
          <a:srcRect l="6267" r="24763"/>
          <a:stretch>
            <a:fillRect/>
          </a:stretch>
        </p:blipFill>
        <p:spPr>
          <a:xfrm>
            <a:off x="0" y="1166968"/>
            <a:ext cx="4113765" cy="39765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11;p302"/>
          <p:cNvSpPr/>
          <p:nvPr/>
        </p:nvSpPr>
        <p:spPr>
          <a:xfrm>
            <a:off x="4113765" y="0"/>
            <a:ext cx="5030234" cy="514350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7" name="Google Shape;1613;p302"/>
          <p:cNvGrpSpPr/>
          <p:nvPr/>
        </p:nvGrpSpPr>
        <p:grpSpPr>
          <a:xfrm>
            <a:off x="724005" y="301093"/>
            <a:ext cx="2665753" cy="542340"/>
            <a:chOff x="5567542" y="349969"/>
            <a:chExt cx="2665753" cy="542340"/>
          </a:xfrm>
        </p:grpSpPr>
        <p:sp>
          <p:nvSpPr>
            <p:cNvPr id="8" name="Google Shape;1614;p302"/>
            <p:cNvSpPr txBox="1"/>
            <p:nvPr/>
          </p:nvSpPr>
          <p:spPr>
            <a:xfrm>
              <a:off x="5567542" y="349969"/>
              <a:ext cx="266575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61000"/>
                <a:buFont typeface="Arial" panose="020B0604020202020204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Public Sans"/>
                </a:rPr>
                <a:t>Think</a:t>
              </a:r>
              <a:endParaRPr lang="en-US" sz="2800" b="1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9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line">
              <a:avLst/>
            </a:prstGeom>
            <a:noFill/>
            <a:ln w="38100" cap="flat">
              <a:solidFill>
                <a:schemeClr val="lt1"/>
              </a:solidFill>
              <a:prstDash val="solid"/>
              <a:round/>
            </a:ln>
          </p:spPr>
        </p:cxnSp>
      </p:grpSp>
      <p:sp>
        <p:nvSpPr>
          <p:cNvPr id="10" name="Google Shape;1616;p302"/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;p221"/>
          <p:cNvSpPr/>
          <p:nvPr/>
        </p:nvSpPr>
        <p:spPr>
          <a:xfrm>
            <a:off x="0" y="0"/>
            <a:ext cx="9143991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80;p22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221"/>
          <p:cNvSpPr>
            <a:spLocks noGrp="1"/>
          </p:cNvSpPr>
          <p:nvPr>
            <p:ph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82;p221"/>
          <p:cNvSpPr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6" name="Google Shape;83;p221"/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84;p221"/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4" name="Google Shape;1620;p303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1621;p303"/>
          <p:cNvCxnSpPr/>
          <p:nvPr/>
        </p:nvCxnSpPr>
        <p:spPr>
          <a:xfrm>
            <a:off x="1582529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6" name="Google Shape;1622;p303"/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623;p303"/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1624;p303"/>
          <p:cNvSpPr>
            <a:spLocks noGrp="1"/>
          </p:cNvSpPr>
          <p:nvPr>
            <p:ph type="body" idx="2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4" name="Google Shape;1628;p304"/>
          <p:cNvSpPr/>
          <p:nvPr/>
        </p:nvSpPr>
        <p:spPr>
          <a:xfrm>
            <a:off x="4113765" y="0"/>
            <a:ext cx="5030234" cy="514350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5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Google Shape;1630;p304"/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631;p304"/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" name="Google Shape;1632;p304"/>
          <p:cNvCxnSpPr/>
          <p:nvPr/>
        </p:nvCxnSpPr>
        <p:spPr>
          <a:xfrm>
            <a:off x="1582529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9" name="Google Shape;1633;p304"/>
          <p:cNvSpPr>
            <a:spLocks noGrp="1"/>
          </p:cNvSpPr>
          <p:nvPr>
            <p:ph type="body" idx="2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637;p305"/>
          <p:cNvSpPr>
            <a:spLocks noGrp="1"/>
          </p:cNvSpPr>
          <p:nvPr>
            <p:ph type="body"/>
          </p:nvPr>
        </p:nvSpPr>
        <p:spPr>
          <a:xfrm>
            <a:off x="4480014" y="1195112"/>
            <a:ext cx="4411737" cy="35555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1638;p305"/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" name="Google Shape;1639;p305"/>
          <p:cNvCxnSpPr/>
          <p:nvPr/>
        </p:nvCxnSpPr>
        <p:spPr>
          <a:xfrm>
            <a:off x="4097647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7" name="Google Shape;1640;p305"/>
          <p:cNvSpPr>
            <a:spLocks noGrp="1"/>
          </p:cNvSpPr>
          <p:nvPr>
            <p:ph type="body" idx="2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644;p306"/>
          <p:cNvSpPr>
            <a:spLocks noGrp="1"/>
          </p:cNvSpPr>
          <p:nvPr>
            <p:ph type="body"/>
          </p:nvPr>
        </p:nvSpPr>
        <p:spPr>
          <a:xfrm>
            <a:off x="4480014" y="1195112"/>
            <a:ext cx="4411737" cy="35555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1645;p306"/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" name="Google Shape;1646;p306"/>
          <p:cNvCxnSpPr/>
          <p:nvPr/>
        </p:nvCxnSpPr>
        <p:spPr>
          <a:xfrm>
            <a:off x="4097647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7" name="Google Shape;1647;p306"/>
          <p:cNvSpPr>
            <a:spLocks noGrp="1"/>
          </p:cNvSpPr>
          <p:nvPr>
            <p:ph type="body" idx="2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49;p307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rgbClr val="223669"/>
          </a:solidFill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4" name="Google Shape;1651;p307"/>
          <p:cNvSpPr>
            <a:spLocks noGrp="1"/>
          </p:cNvSpPr>
          <p:nvPr>
            <p:ph type="body"/>
          </p:nvPr>
        </p:nvSpPr>
        <p:spPr>
          <a:xfrm>
            <a:off x="499535" y="1895003"/>
            <a:ext cx="3413372" cy="3440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6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1652;p307"/>
          <p:cNvSpPr>
            <a:spLocks noGrp="1"/>
          </p:cNvSpPr>
          <p:nvPr>
            <p:ph type="body" idx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pic>
        <p:nvPicPr>
          <p:cNvPr id="6" name="Google Shape;1653;p307"/>
          <p:cNvPicPr/>
          <p:nvPr/>
        </p:nvPicPr>
        <p:blipFill>
          <a:blip r:embed="rId3" cstate="print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55;p308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4" name="Google Shape;1657;p308"/>
          <p:cNvSpPr>
            <a:spLocks noGrp="1"/>
          </p:cNvSpPr>
          <p:nvPr>
            <p:ph type="body"/>
          </p:nvPr>
        </p:nvSpPr>
        <p:spPr>
          <a:xfrm>
            <a:off x="499535" y="1895003"/>
            <a:ext cx="3413372" cy="3440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6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5" name="Google Shape;1658;p308"/>
          <p:cNvSpPr>
            <a:spLocks noGrp="1"/>
          </p:cNvSpPr>
          <p:nvPr>
            <p:ph type="body" idx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pic>
        <p:nvPicPr>
          <p:cNvPr id="6" name="Google Shape;1659;p308"/>
          <p:cNvPicPr/>
          <p:nvPr/>
        </p:nvPicPr>
        <p:blipFill>
          <a:blip r:embed="rId3" cstate="print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pic>
        <p:nvPicPr>
          <p:cNvPr id="3" name="Google Shape;1662;p309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63;p309"/>
          <p:cNvSpPr/>
          <p:nvPr/>
        </p:nvSpPr>
        <p:spPr>
          <a:xfrm>
            <a:off x="-355599" y="1812142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>
            <a:solidFill>
              <a:schemeClr val="accent4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5" name="Google Shape;1664;p309"/>
          <p:cNvSpPr/>
          <p:nvPr/>
        </p:nvSpPr>
        <p:spPr>
          <a:xfrm>
            <a:off x="0" y="2128757"/>
            <a:ext cx="168205" cy="88598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 panose="020B0604020202020204"/>
            </a:endParaRPr>
          </a:p>
        </p:txBody>
      </p:sp>
      <p:sp>
        <p:nvSpPr>
          <p:cNvPr id="6" name="Google Shape;1665;p309"/>
          <p:cNvSpPr>
            <a:spLocks noGrp="1"/>
          </p:cNvSpPr>
          <p:nvPr>
            <p:ph type="title" idx="10"/>
          </p:nvPr>
        </p:nvSpPr>
        <p:spPr>
          <a:xfrm>
            <a:off x="375976" y="2159935"/>
            <a:ext cx="2143702" cy="8272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800" b="1" i="0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sp>
        <p:nvSpPr>
          <p:cNvPr id="7" name="Google Shape;1666;p309"/>
          <p:cNvSpPr>
            <a:spLocks noGrp="1"/>
          </p:cNvSpPr>
          <p:nvPr>
            <p:ph type="pic" idx="11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68;p310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9;p310"/>
          <p:cNvPicPr/>
          <p:nvPr/>
        </p:nvPicPr>
        <p:blipFill>
          <a:blip r:embed="rId3" cstate="print"/>
          <a:srcRect l="16487" t="8800" r="16531" b="52399"/>
          <a:stretch>
            <a:fillRect/>
          </a:stretch>
        </p:blipFill>
        <p:spPr>
          <a:xfrm>
            <a:off x="1035360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70;p310"/>
          <p:cNvSpPr>
            <a:spLocks noGrp="1"/>
          </p:cNvSpPr>
          <p:nvPr>
            <p:ph type="body"/>
          </p:nvPr>
        </p:nvSpPr>
        <p:spPr>
          <a:xfrm>
            <a:off x="2125658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015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673;p311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74;p311" descr="Graphical user interface&#10;&#10;Description automatically generated with low confidence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52061" y="192491"/>
            <a:ext cx="7839877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75;p311"/>
          <p:cNvSpPr>
            <a:spLocks noGrp="1"/>
          </p:cNvSpPr>
          <p:nvPr>
            <p:ph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 panose="020B0604020202020204"/>
              <a:buNone/>
              <a:defRPr lang="en-US" sz="1600" b="1" i="1" u="none" strike="noStrike" cap="none" dirty="0">
                <a:solidFill>
                  <a:srgbClr val="BD8738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676;p311"/>
          <p:cNvCxnSpPr/>
          <p:nvPr/>
        </p:nvCxnSpPr>
        <p:spPr>
          <a:xfrm>
            <a:off x="4069889" y="1814037"/>
            <a:ext cx="987552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miter lim="800000"/>
          </a:ln>
        </p:spPr>
      </p:cxnSp>
      <p:cxnSp>
        <p:nvCxnSpPr>
          <p:cNvPr id="7" name="Google Shape;1677;p311"/>
          <p:cNvCxnSpPr/>
          <p:nvPr/>
        </p:nvCxnSpPr>
        <p:spPr>
          <a:xfrm>
            <a:off x="3996377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cxnSp>
        <p:nvCxnSpPr>
          <p:cNvPr id="8" name="Google Shape;1678;p311"/>
          <p:cNvCxnSpPr/>
          <p:nvPr/>
        </p:nvCxnSpPr>
        <p:spPr>
          <a:xfrm>
            <a:off x="4033133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cxnSp>
        <p:nvCxnSpPr>
          <p:cNvPr id="9" name="Google Shape;1679;p311"/>
          <p:cNvCxnSpPr/>
          <p:nvPr/>
        </p:nvCxnSpPr>
        <p:spPr>
          <a:xfrm>
            <a:off x="5075539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cxnSp>
        <p:nvCxnSpPr>
          <p:cNvPr id="10" name="Google Shape;1680;p311"/>
          <p:cNvCxnSpPr/>
          <p:nvPr/>
        </p:nvCxnSpPr>
        <p:spPr>
          <a:xfrm>
            <a:off x="5107533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sp>
        <p:nvSpPr>
          <p:cNvPr id="11" name="Google Shape;1681;p311"/>
          <p:cNvSpPr>
            <a:spLocks noGrp="1"/>
          </p:cNvSpPr>
          <p:nvPr>
            <p:ph type="body" idx="1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 panose="020F0502020204030204"/>
            </a:endParaRPr>
          </a:p>
        </p:txBody>
      </p:sp>
      <p:pic>
        <p:nvPicPr>
          <p:cNvPr id="3" name="Google Shape;1684;p312" descr="Shape&#10;&#10;Description automatically generated with low confidence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85;p312" descr="A picture containing text, vector graphics, toy, doll&#10;&#10;Description automatically generated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45672" y="987083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86;p312"/>
          <p:cNvSpPr>
            <a:spLocks noGrp="1"/>
          </p:cNvSpPr>
          <p:nvPr>
            <p:ph type="body"/>
          </p:nvPr>
        </p:nvSpPr>
        <p:spPr>
          <a:xfrm>
            <a:off x="4164294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None/>
              <a:defRPr lang="en-US" sz="2400" b="1" i="1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 panose="020B0604020202020204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 panose="020B0604020202020204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9pPr>
    </p:titleStyle>
    <p:bodyStyle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9pPr>
    </p:bodyStyle>
    <p:otherStyle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lang="en-US" sz="1400" b="0" i="0" u="none" strike="noStrike" cap="none" dirty="0">
          <a:solidFill>
            <a:srgbClr val="000000"/>
          </a:solidFill>
          <a:latin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32;p209"/>
          <p:cNvSpPr>
            <a:spLocks noGrp="1"/>
          </p:cNvSpPr>
          <p:nvPr>
            <p:ph type="body"/>
          </p:nvPr>
        </p:nvSpPr>
        <p:spPr>
          <a:xfrm>
            <a:off x="261251" y="2640949"/>
            <a:ext cx="3962771" cy="4405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GROCERY DELIVERY WEBSITE</a:t>
            </a:r>
            <a:endParaRPr lang="en-US" sz="1800" dirty="0"/>
          </a:p>
        </p:txBody>
      </p:sp>
      <p:sp>
        <p:nvSpPr>
          <p:cNvPr id="3" name="Google Shape;1833;p209"/>
          <p:cNvSpPr>
            <a:spLocks noGrp="1"/>
          </p:cNvSpPr>
          <p:nvPr>
            <p:ph type="body"/>
          </p:nvPr>
        </p:nvSpPr>
        <p:spPr>
          <a:xfrm>
            <a:off x="261267" y="3361376"/>
            <a:ext cx="3689399" cy="440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39;p210"/>
          <p:cNvSpPr>
            <a:spLocks noGrp="1"/>
          </p:cNvSpPr>
          <p:nvPr>
            <p:ph type="title" idx="10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3000"/>
              <a:buFont typeface="Public Sans"/>
              <a:buNone/>
            </a:pPr>
            <a:r>
              <a:rPr lang="en-US" sz="1830" dirty="0" smtClean="0">
                <a:solidFill>
                  <a:srgbClr val="C88C32"/>
                </a:solidFill>
                <a:latin typeface="EB Garamond" panose="02000502000000000000"/>
              </a:rPr>
              <a:t>GROCERY DELIVERY WEBSITE</a:t>
            </a:r>
            <a:endParaRPr lang="en-US" sz="1830" dirty="0">
              <a:solidFill>
                <a:srgbClr val="C88C32"/>
              </a:solidFill>
              <a:latin typeface="EB Garamond" panose="02000502000000000000"/>
            </a:endParaRPr>
          </a:p>
        </p:txBody>
      </p:sp>
      <p:sp>
        <p:nvSpPr>
          <p:cNvPr id="3" name="Google Shape;1840;p210"/>
          <p:cNvSpPr>
            <a:spLocks noGrp="1"/>
          </p:cNvSpPr>
          <p:nvPr>
            <p:ph type="body" idx="11"/>
          </p:nvPr>
        </p:nvSpPr>
        <p:spPr>
          <a:xfrm>
            <a:off x="144710" y="1223107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B Garamond Medium"/>
              <a:buChar char="▪"/>
            </a:pPr>
            <a:r>
              <a:rPr lang="en-US" sz="1200" dirty="0">
                <a:latin typeface="EB Garamond Medium"/>
              </a:rPr>
              <a:t>The primary goal of this project is to create a fully functional and user-friendly </a:t>
            </a:r>
            <a:r>
              <a:rPr lang="en-US" sz="1200" dirty="0" smtClean="0">
                <a:latin typeface="EB Garamond Medium"/>
              </a:rPr>
              <a:t>Grocery Delivery Website </a:t>
            </a:r>
            <a:r>
              <a:rPr lang="en-US" sz="1200" dirty="0">
                <a:latin typeface="EB Garamond Medium"/>
              </a:rPr>
              <a:t>that facilitates online shopping for customers and provides businesses with a platform to showcase and sell their products or services.</a:t>
            </a:r>
            <a:endParaRPr lang="en-US" sz="1200" dirty="0">
              <a:latin typeface="EB Garamond Medium"/>
            </a:endParaRPr>
          </a:p>
        </p:txBody>
      </p:sp>
      <p:pic>
        <p:nvPicPr>
          <p:cNvPr id="4" name="Google Shape;1841;p210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4267276" y="242115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1842;p210"/>
          <p:cNvGraphicFramePr/>
          <p:nvPr/>
        </p:nvGraphicFramePr>
        <p:xfrm>
          <a:off x="228600" y="2190750"/>
          <a:ext cx="4279527" cy="24077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73356"/>
                <a:gridCol w="1801884"/>
                <a:gridCol w="1004287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C88C32"/>
                          </a:solidFill>
                          <a:latin typeface="+mn-lt"/>
                        </a:rPr>
                        <a:t>LMS</a:t>
                      </a: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  <a:latin typeface="+mn-lt"/>
                        </a:rPr>
                        <a:t> Username</a:t>
                      </a:r>
                      <a:endParaRPr lang="en-US" sz="1400" b="1" u="none" strike="noStrike" cap="none" dirty="0">
                        <a:solidFill>
                          <a:srgbClr val="C88C32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  <a:latin typeface="+mn-lt"/>
                        </a:rPr>
                        <a:t>Name </a:t>
                      </a:r>
                      <a:endParaRPr lang="en-US" sz="1400" b="1" u="none" strike="noStrike" cap="none" dirty="0">
                        <a:solidFill>
                          <a:srgbClr val="C88C32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  <a:latin typeface="+mn-lt"/>
                        </a:rPr>
                        <a:t>Batch </a:t>
                      </a:r>
                      <a:endParaRPr lang="en-US" sz="1400" b="1" u="none" strike="noStrike" cap="none" dirty="0">
                        <a:solidFill>
                          <a:srgbClr val="C88C32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au2021015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JEEVANANDHAM S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CB4_3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15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au61772121l02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JOTHEESWARAN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KM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au2021042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SURYA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au61772121l03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LOGESH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 panose="020B0604020202020204"/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CB4_3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7;p211"/>
          <p:cNvSpPr>
            <a:spLocks noGrp="1"/>
          </p:cNvSpPr>
          <p:nvPr>
            <p:ph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</a:rPr>
              <a:t>Creation of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</a:rPr>
              <a:t>SRS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</a:rPr>
              <a:t> &amp; Github</a:t>
            </a:r>
            <a:endParaRPr lang="en-US" sz="1600" b="1" i="0" u="none" strike="noStrike" cap="none" dirty="0">
              <a:solidFill>
                <a:srgbClr val="0B5394"/>
              </a:solidFill>
              <a:latin typeface="EB Garamond Medium"/>
            </a:endParaRPr>
          </a:p>
          <a:p>
            <a:pPr marL="457200" indent="-317500">
              <a:lnSpc>
                <a:spcPct val="107000"/>
              </a:lnSpc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Create SRS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</a:rPr>
              <a:t>: </a:t>
            </a:r>
            <a:r>
              <a:rPr lang="en-US" dirty="0" smtClean="0">
                <a:latin typeface="EB Garamond Medium"/>
              </a:rPr>
              <a:t>GROCERY DELIVERY WEBSITE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</a:rPr>
              <a:t>”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/>
            </a:endParaRPr>
          </a:p>
          <a:p>
            <a:pPr marL="457200" marR="0" lvl="0" indent="-317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Creation &amp; Set-up of Github account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/>
            </a:endParaRPr>
          </a:p>
          <a:p>
            <a:pPr marL="457200" marR="0" lvl="0" indent="-317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Creation &amp; Hands-on to various commands of Git Bash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/>
            </a:endParaRPr>
          </a:p>
        </p:txBody>
      </p:sp>
      <p:sp>
        <p:nvSpPr>
          <p:cNvPr id="3" name="Google Shape;1848;p211"/>
          <p:cNvSpPr>
            <a:spLocks noGrp="1"/>
          </p:cNvSpPr>
          <p:nvPr>
            <p:ph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457200" marR="0" lvl="0" indent="-317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Get to know about different lifecycle models.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/>
            </a:endParaRPr>
          </a:p>
          <a:p>
            <a:pPr marL="457200" marR="0" lvl="0" indent="-317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Understanding importance and how to create an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</a:rPr>
              <a:t>SRS</a:t>
            </a:r>
            <a:endParaRPr lang="en-US" sz="1400" b="0" i="0" u="none" strike="noStrike" cap="none" dirty="0" err="1">
              <a:solidFill>
                <a:schemeClr val="dk1"/>
              </a:solidFill>
              <a:latin typeface="EB Garamond Medium"/>
            </a:endParaRPr>
          </a:p>
          <a:p>
            <a:pPr marL="457200" marR="0" lvl="0" indent="-317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Knowing various commands of Github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/>
            </a:endParaRPr>
          </a:p>
          <a:p>
            <a:pPr marL="457200" marR="0" lvl="0" indent="-3175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Understanding agile and scrum management techniques for efficient product development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/>
            </a:endParaRPr>
          </a:p>
        </p:txBody>
      </p:sp>
      <p:sp>
        <p:nvSpPr>
          <p:cNvPr id="4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100% Completion of the above tasks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/>
            </a:endParaRPr>
          </a:p>
        </p:txBody>
      </p:sp>
      <p:sp>
        <p:nvSpPr>
          <p:cNvPr id="5" name="Google Shape;1850;p211"/>
          <p:cNvSpPr txBox="1"/>
          <p:nvPr/>
        </p:nvSpPr>
        <p:spPr>
          <a:xfrm>
            <a:off x="445780" y="2977068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rgbClr val="C88C32"/>
                </a:solidFill>
                <a:latin typeface="Public Sans"/>
              </a:rPr>
              <a:t>Learning Outcome</a:t>
            </a:r>
            <a:endParaRPr lang="en-US" sz="1400" b="1" i="0" u="none" strike="noStrike" cap="none" dirty="0">
              <a:solidFill>
                <a:srgbClr val="C88C32"/>
              </a:solidFill>
              <a:latin typeface="Public Sans"/>
            </a:endParaRPr>
          </a:p>
        </p:txBody>
      </p:sp>
      <p:sp>
        <p:nvSpPr>
          <p:cNvPr id="6" name="Google Shape;1851;p211"/>
          <p:cNvSpPr txBox="1"/>
          <p:nvPr/>
        </p:nvSpPr>
        <p:spPr>
          <a:xfrm>
            <a:off x="445779" y="23712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rgbClr val="223669"/>
                </a:solidFill>
                <a:latin typeface="EB Garamond" panose="02000502000000000000"/>
              </a:rPr>
              <a:t>Task - 1</a:t>
            </a:r>
            <a:endParaRPr lang="en-US" sz="1800" b="1" i="0" u="none" strike="noStrike" cap="none" dirty="0">
              <a:solidFill>
                <a:srgbClr val="223669"/>
              </a:solidFill>
              <a:latin typeface="EB Garamond" panose="02000502000000000000"/>
            </a:endParaRPr>
          </a:p>
        </p:txBody>
      </p:sp>
      <p:sp>
        <p:nvSpPr>
          <p:cNvPr id="7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 panose="02000502000000000000"/>
              </a:rPr>
              <a:t>Evaluation Metric:</a:t>
            </a:r>
            <a:endParaRPr lang="en-US" sz="1600" b="1" i="0" u="none" strike="noStrike" cap="none" dirty="0">
              <a:solidFill>
                <a:srgbClr val="0B5394"/>
              </a:solidFill>
              <a:latin typeface="EB Garamond" panose="02000502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rgbClr val="223669"/>
                </a:solidFill>
                <a:latin typeface="EB Garamond" panose="02000502000000000000"/>
              </a:rPr>
              <a:t>Step-Wise Description</a:t>
            </a:r>
            <a:endParaRPr lang="en-US" sz="1800" b="1" i="0" u="none" strike="noStrike" cap="none" dirty="0">
              <a:solidFill>
                <a:srgbClr val="223669"/>
              </a:solidFill>
              <a:latin typeface="EB Garamond" panose="02000502000000000000"/>
            </a:endParaRPr>
          </a:p>
        </p:txBody>
      </p:sp>
      <p:pic>
        <p:nvPicPr>
          <p:cNvPr id="3" name="Google Shape;1859;g2139e008f02_0_0"/>
          <p:cNvPicPr/>
          <p:nvPr/>
        </p:nvPicPr>
        <p:blipFill>
          <a:blip r:embed="rId1" cstate="print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60;g2139e008f02_0_0"/>
          <p:cNvSpPr txBox="1"/>
          <p:nvPr/>
        </p:nvSpPr>
        <p:spPr>
          <a:xfrm>
            <a:off x="546803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rgbClr val="C88C32"/>
                </a:solidFill>
                <a:latin typeface="EB Garamond" panose="02000502000000000000"/>
              </a:rPr>
              <a:t>Summary of your task</a:t>
            </a:r>
            <a:endParaRPr lang="en-US" sz="1800" b="1" i="0" u="none" strike="noStrike" cap="none" dirty="0">
              <a:solidFill>
                <a:srgbClr val="C88C32"/>
              </a:solidFill>
              <a:latin typeface="EB Garamond" panose="020005020000000000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006" y="647052"/>
            <a:ext cx="7266441" cy="2228278"/>
          </a:xfrm>
          <a:prstGeom prst="rect">
            <a:avLst/>
          </a:prstGeom>
        </p:spPr>
        <p:txBody>
          <a:bodyPr vert="horz"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b="1" dirty="0">
                <a:latin typeface="+mj-lt"/>
              </a:rPr>
              <a:t>Step 1</a:t>
            </a:r>
            <a:r>
              <a:rPr lang="en-US" dirty="0"/>
              <a:t> :  Create a folder for the project and Create a new file named README.md and</a:t>
            </a:r>
            <a:endParaRPr lang="en-US" dirty="0"/>
          </a:p>
          <a:p>
            <a:pPr lvl="1">
              <a:defRPr lang="en-US" sz="1400" dirty="0"/>
            </a:pPr>
            <a:r>
              <a:rPr lang="en-US" dirty="0"/>
              <a:t>               write the description of the project in that file. Open the folder in git bash.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2</a:t>
            </a:r>
            <a:r>
              <a:rPr lang="en-US" dirty="0"/>
              <a:t> :  Initiate a new git repository in that folder by using "git </a:t>
            </a:r>
            <a:r>
              <a:rPr lang="en-US" dirty="0" err="1"/>
              <a:t>init</a:t>
            </a:r>
            <a:r>
              <a:rPr lang="en-US" dirty="0"/>
              <a:t>" command.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3</a:t>
            </a:r>
            <a:r>
              <a:rPr lang="en-US" dirty="0"/>
              <a:t> :  Add README.md to staging area using "git add ." command.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4</a:t>
            </a:r>
            <a:r>
              <a:rPr lang="en-US" dirty="0"/>
              <a:t> :  Commit the changes using "git commit -m "message"".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5</a:t>
            </a:r>
            <a:r>
              <a:rPr lang="en-US" dirty="0"/>
              <a:t> :  Create a new github account and Create a new github repository. Copy the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               command to "push an existing repository from the command line".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6</a:t>
            </a:r>
            <a:r>
              <a:rPr lang="en-US" dirty="0"/>
              <a:t> :  Paste it in the git bash to add remote origin to the project.</a:t>
            </a:r>
            <a:endParaRPr lang="en-US" dirty="0"/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7</a:t>
            </a:r>
            <a:r>
              <a:rPr lang="en-US" dirty="0"/>
              <a:t> :  Push the local git repository to the github in the master branch by using </a:t>
            </a:r>
            <a:endParaRPr lang="en-US" dirty="0"/>
          </a:p>
          <a:p>
            <a:pPr lvl="1">
              <a:defRPr lang="en-US" sz="1400" dirty="0"/>
            </a:pPr>
            <a:r>
              <a:rPr lang="en-US" dirty="0"/>
              <a:t>              "git push -u origin master" command.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9006" y="3295650"/>
            <a:ext cx="6363071" cy="1588369"/>
          </a:xfrm>
          <a:prstGeom prst="rect">
            <a:avLst/>
          </a:prstGeom>
        </p:spPr>
        <p:txBody>
          <a:bodyPr vert="horz"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dirty="0"/>
              <a:t>1. Created github account and a github repository.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2. Wrote the description of our project in the README.md file.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3. Initiated a git repository using git bash.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4. Added the file README.md to the local git repository.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5. Added a remote origin to local git repository.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6. Pushed the local git repository into the github repository using git bash.</a:t>
            </a:r>
            <a:endParaRPr lang="en-US" dirty="0"/>
          </a:p>
          <a:p>
            <a:pPr>
              <a:defRPr lang="en-US" sz="1400" dirty="0"/>
            </a:pPr>
            <a:r>
              <a:rPr lang="en-US" dirty="0"/>
              <a:t>7. All the team members were joined as collaborators to the github repository.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5;g2139e008f02_0_11"/>
          <p:cNvSpPr>
            <a:spLocks noGrp="1"/>
          </p:cNvSpPr>
          <p:nvPr>
            <p:ph type="body" idx="11"/>
          </p:nvPr>
        </p:nvSpPr>
        <p:spPr>
          <a:xfrm>
            <a:off x="3719245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000"/>
              <a:buNone/>
            </a:pPr>
            <a:r>
              <a:rPr lang="en-US" sz="1800" dirty="0">
                <a:solidFill>
                  <a:srgbClr val="223669"/>
                </a:solidFill>
                <a:latin typeface="EB Garamond" panose="02000502000000000000"/>
              </a:rPr>
              <a:t>Check-List</a:t>
            </a:r>
            <a:endParaRPr lang="en-US" sz="1800" dirty="0">
              <a:solidFill>
                <a:srgbClr val="223669"/>
              </a:solidFill>
              <a:latin typeface="EB Garamond" panose="02000502000000000000"/>
            </a:endParaRPr>
          </a:p>
        </p:txBody>
      </p:sp>
      <p:sp>
        <p:nvSpPr>
          <p:cNvPr id="3" name="Google Shape;1866;g2139e008f02_0_11"/>
          <p:cNvSpPr>
            <a:spLocks noGrp="1"/>
          </p:cNvSpPr>
          <p:nvPr>
            <p:ph type="body" idx="12"/>
          </p:nvPr>
        </p:nvSpPr>
        <p:spPr>
          <a:xfrm>
            <a:off x="817135" y="961108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 panose="02000502000000000000"/>
              </a:rPr>
              <a:t>Gather requirements for the project</a:t>
            </a:r>
            <a:endParaRPr lang="en-US" sz="1000" b="0" dirty="0">
              <a:latin typeface="EB Garamond" panose="02000502000000000000"/>
            </a:endParaRPr>
          </a:p>
        </p:txBody>
      </p:sp>
      <p:sp>
        <p:nvSpPr>
          <p:cNvPr id="4" name="Google Shape;1867;g2139e008f02_0_11"/>
          <p:cNvSpPr>
            <a:spLocks noGrp="1"/>
          </p:cNvSpPr>
          <p:nvPr>
            <p:ph type="body" idx="1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 panose="02000502000000000000"/>
              </a:rPr>
              <a:t>Prepare database design schemas</a:t>
            </a:r>
            <a:endParaRPr lang="en-US" sz="1000" b="0" dirty="0">
              <a:latin typeface="EB Garamond" panose="02000502000000000000"/>
            </a:endParaRPr>
          </a:p>
        </p:txBody>
      </p:sp>
      <p:sp>
        <p:nvSpPr>
          <p:cNvPr id="5" name="Google Shape;1868;g2139e008f02_0_11"/>
          <p:cNvSpPr>
            <a:spLocks noGrp="1"/>
          </p:cNvSpPr>
          <p:nvPr>
            <p:ph type="body" idx="14"/>
          </p:nvPr>
        </p:nvSpPr>
        <p:spPr>
          <a:xfrm>
            <a:off x="803908" y="344885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 panose="02000502000000000000"/>
              </a:rPr>
              <a:t>Get your initial project Structure ready</a:t>
            </a:r>
            <a:endParaRPr lang="en-US" sz="1000" b="0" dirty="0">
              <a:latin typeface="EB Garamond" panose="02000502000000000000"/>
            </a:endParaRPr>
          </a:p>
        </p:txBody>
      </p:sp>
      <p:sp>
        <p:nvSpPr>
          <p:cNvPr id="6" name="Google Shape;1869;g2139e008f02_0_11"/>
          <p:cNvSpPr>
            <a:spLocks noGrp="1"/>
          </p:cNvSpPr>
          <p:nvPr>
            <p:ph type="body" idx="1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 panose="02000502000000000000"/>
              </a:rPr>
              <a:t>Initiate a git repository</a:t>
            </a:r>
            <a:endParaRPr lang="en-US" sz="1000" b="0" dirty="0">
              <a:latin typeface="EB Garamond" panose="02000502000000000000"/>
            </a:endParaRPr>
          </a:p>
        </p:txBody>
      </p:sp>
      <p:sp>
        <p:nvSpPr>
          <p:cNvPr id="7" name="Google Shape;1870;g2139e008f02_0_11"/>
          <p:cNvSpPr>
            <a:spLocks noGrp="1"/>
          </p:cNvSpPr>
          <p:nvPr>
            <p:ph type="body" idx="16"/>
          </p:nvPr>
        </p:nvSpPr>
        <p:spPr>
          <a:xfrm>
            <a:off x="6615516" y="961108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 panose="02000502000000000000"/>
              </a:rPr>
              <a:t>add Readme.md file with description of the project</a:t>
            </a:r>
            <a:endParaRPr lang="en-US" sz="1000" b="0" dirty="0">
              <a:latin typeface="EB Garamond" panose="02000502000000000000"/>
            </a:endParaRPr>
          </a:p>
        </p:txBody>
      </p:sp>
      <p:sp>
        <p:nvSpPr>
          <p:cNvPr id="8" name="Google Shape;1871;g2139e008f02_0_11"/>
          <p:cNvSpPr>
            <a:spLocks noGrp="1"/>
          </p:cNvSpPr>
          <p:nvPr>
            <p:ph type="body" idx="1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 panose="02000502000000000000"/>
              </a:rPr>
              <a:t>Commit all changes with "first commit"</a:t>
            </a:r>
            <a:endParaRPr lang="en-US" sz="1000" b="0" dirty="0">
              <a:latin typeface="EB Garamond" panose="02000502000000000000"/>
            </a:endParaRPr>
          </a:p>
        </p:txBody>
      </p:sp>
      <p:sp>
        <p:nvSpPr>
          <p:cNvPr id="9" name="Google Shape;1872;g2139e008f02_0_11"/>
          <p:cNvSpPr>
            <a:spLocks noGrp="1"/>
          </p:cNvSpPr>
          <p:nvPr>
            <p:ph type="body" idx="18"/>
          </p:nvPr>
        </p:nvSpPr>
        <p:spPr>
          <a:xfrm>
            <a:off x="6602288" y="344885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 panose="02000502000000000000"/>
              </a:rPr>
              <a:t>create a repository on github related to project</a:t>
            </a:r>
            <a:endParaRPr lang="en-US" sz="1000" b="0" dirty="0">
              <a:latin typeface="EB Garamond" panose="02000502000000000000"/>
            </a:endParaRPr>
          </a:p>
        </p:txBody>
      </p:sp>
      <p:sp>
        <p:nvSpPr>
          <p:cNvPr id="10" name="Google Shape;1873;g2139e008f02_0_11"/>
          <p:cNvSpPr>
            <a:spLocks noGrp="1"/>
          </p:cNvSpPr>
          <p:nvPr>
            <p:ph type="body" idx="1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 panose="02000502000000000000"/>
              </a:rPr>
              <a:t>Push your changes to github</a:t>
            </a:r>
            <a:endParaRPr lang="en-US" sz="1000" b="0" dirty="0">
              <a:latin typeface="EB Garamond" panose="02000502000000000000"/>
            </a:endParaRPr>
          </a:p>
        </p:txBody>
      </p:sp>
      <p:sp>
        <p:nvSpPr>
          <p:cNvPr id="11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/>
              <a:buNone/>
            </a:pPr>
            <a:r>
              <a:rPr lang="en-US" sz="2400" b="1" i="0" u="none" strike="noStrike" cap="none" dirty="0">
                <a:solidFill>
                  <a:srgbClr val="C88C32"/>
                </a:solidFill>
                <a:latin typeface="EB Garamond" panose="02000502000000000000"/>
              </a:rPr>
              <a:t>Assessment Parameter</a:t>
            </a:r>
            <a:endParaRPr lang="en-US" sz="2400" b="1" i="0" u="none" strike="noStrike" cap="none" dirty="0">
              <a:solidFill>
                <a:srgbClr val="C88C32"/>
              </a:solidFill>
              <a:latin typeface="EB Garamond" panose="02000502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9;p212"/>
          <p:cNvSpPr>
            <a:spLocks noGrp="1"/>
          </p:cNvSpPr>
          <p:nvPr>
            <p:ph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</a:pPr>
            <a:r>
              <a:rPr lang="en-US" dirty="0"/>
              <a:t>Submission Github</a:t>
            </a:r>
            <a:endParaRPr lang="en-US" dirty="0"/>
          </a:p>
        </p:txBody>
      </p:sp>
      <p:sp>
        <p:nvSpPr>
          <p:cNvPr id="3" name="Google Shape;1880;p212"/>
          <p:cNvSpPr>
            <a:spLocks noGrp="1"/>
          </p:cNvSpPr>
          <p:nvPr>
            <p:ph type="body" idx="1"/>
          </p:nvPr>
        </p:nvSpPr>
        <p:spPr>
          <a:xfrm>
            <a:off x="3775014" y="2140216"/>
            <a:ext cx="3281124" cy="520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spAutoFit/>
          </a:bodyPr>
          <a:lstStyle/>
          <a:p>
            <a:pPr marL="0" lvl="0" indent="0"/>
            <a:r>
              <a:rPr lang="en-US" dirty="0" smtClean="0"/>
              <a:t>https://github.com/JotheesCoder/NaanMuthulavan_Tast_1.git</a:t>
            </a:r>
            <a:endParaRPr 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85;p213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>
          <a:solidFill>
            <a:schemeClr val="phClr">
              <a:shade val="95000"/>
              <a:satMod val="104999"/>
            </a:schemeClr>
          </a:solidFill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>
          <a:solidFill>
            <a:schemeClr val="phClr">
              <a:shade val="95000"/>
              <a:satMod val="104999"/>
            </a:schemeClr>
          </a:solidFill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2473</Words>
  <Application>WPS Presentation</Application>
  <PresentationFormat>On-screen Show (16:9)</PresentationFormat>
  <Paragraphs>103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SimSun</vt:lpstr>
      <vt:lpstr>Wingdings</vt:lpstr>
      <vt:lpstr>Arial</vt:lpstr>
      <vt:lpstr>Public Sans</vt:lpstr>
      <vt:lpstr>Segoe Print</vt:lpstr>
      <vt:lpstr>Calibri</vt:lpstr>
      <vt:lpstr>Noto Sans Symbols</vt:lpstr>
      <vt:lpstr>EB Garamond</vt:lpstr>
      <vt:lpstr>EB Garamond Medium</vt:lpstr>
      <vt:lpstr>Garamond</vt:lpstr>
      <vt:lpstr>Microsoft YaHei</vt:lpstr>
      <vt:lpstr>Arial Unicode MS</vt:lpstr>
      <vt:lpstr>Simple Light</vt:lpstr>
      <vt:lpstr>PowerPoint 演示文稿</vt:lpstr>
      <vt:lpstr>GROCERY DELIVERY WEBSITE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jothe</cp:lastModifiedBy>
  <cp:revision>5</cp:revision>
  <dcterms:created xsi:type="dcterms:W3CDTF">2023-09-10T08:41:00Z</dcterms:created>
  <dcterms:modified xsi:type="dcterms:W3CDTF">2023-10-30T12:47:54Z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FDC0EFDC80544BA384A9EF6FD802BCE4_12</vt:lpwstr>
  </property>
  <property fmtid="{D5CDD505-2E9C-101B-9397-08002B2CF9AE}" pid="3" name="KSOProductBuildVer">
    <vt:lpwstr>1033-12.2.0.13266</vt:lpwstr>
  </property>
</Properties>
</file>